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36" r:id="rId4"/>
  </p:sldMasterIdLst>
  <p:notesMasterIdLst>
    <p:notesMasterId r:id="rId35"/>
  </p:notesMasterIdLst>
  <p:handoutMasterIdLst>
    <p:handoutMasterId r:id="rId36"/>
  </p:handoutMasterIdLst>
  <p:sldIdLst>
    <p:sldId id="322" r:id="rId5"/>
    <p:sldId id="321" r:id="rId6"/>
    <p:sldId id="323" r:id="rId7"/>
    <p:sldId id="341" r:id="rId8"/>
    <p:sldId id="320" r:id="rId9"/>
    <p:sldId id="342" r:id="rId10"/>
    <p:sldId id="343" r:id="rId11"/>
    <p:sldId id="319" r:id="rId12"/>
    <p:sldId id="328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44" r:id="rId22"/>
    <p:sldId id="358" r:id="rId23"/>
    <p:sldId id="357" r:id="rId24"/>
    <p:sldId id="354" r:id="rId25"/>
    <p:sldId id="370" r:id="rId26"/>
    <p:sldId id="371" r:id="rId27"/>
    <p:sldId id="366" r:id="rId28"/>
    <p:sldId id="372" r:id="rId29"/>
    <p:sldId id="356" r:id="rId30"/>
    <p:sldId id="360" r:id="rId31"/>
    <p:sldId id="369" r:id="rId32"/>
    <p:sldId id="361" r:id="rId33"/>
    <p:sldId id="363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696B"/>
    <a:srgbClr val="660033"/>
    <a:srgbClr val="800000"/>
    <a:srgbClr val="4D776C"/>
    <a:srgbClr val="95B8BF"/>
    <a:srgbClr val="006666"/>
    <a:srgbClr val="432338"/>
    <a:srgbClr val="990033"/>
    <a:srgbClr val="BB8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6BE623-65C9-4F6A-A883-3AC084C69174}" v="428" dt="2026-01-19T21:12:25.818"/>
  </p1510:revLst>
</p1510:revInfo>
</file>

<file path=ppt/tableStyles.xml><?xml version="1.0" encoding="utf-8"?>
<a:tblStyleLst xmlns:a="http://schemas.openxmlformats.org/drawingml/2006/main" def="{0E3FDE45-AF77-4B5C-9715-49D594BDF05E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7" autoAdjust="0"/>
    <p:restoredTop sz="80292" autoAdjust="0"/>
  </p:normalViewPr>
  <p:slideViewPr>
    <p:cSldViewPr snapToGrid="0">
      <p:cViewPr varScale="1">
        <p:scale>
          <a:sx n="59" d="100"/>
          <a:sy n="59" d="100"/>
        </p:scale>
        <p:origin x="604" y="60"/>
      </p:cViewPr>
      <p:guideLst/>
    </p:cSldViewPr>
  </p:slideViewPr>
  <p:outlineViewPr>
    <p:cViewPr>
      <p:scale>
        <a:sx n="33" d="100"/>
        <a:sy n="33" d="100"/>
      </p:scale>
      <p:origin x="0" y="-77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an Hines" userId="689d42ba-c28a-4535-b3da-b140c8fe1e34" providerId="ADAL" clId="{0C5CD99A-241B-4AC0-86E6-C1B4460C621B}"/>
    <pc:docChg chg="undo redo custSel addSld delSld modSld sldOrd modMainMaster">
      <pc:chgData name="Kristan Hines" userId="689d42ba-c28a-4535-b3da-b140c8fe1e34" providerId="ADAL" clId="{0C5CD99A-241B-4AC0-86E6-C1B4460C621B}" dt="2026-01-19T21:13:01.111" v="4749" actId="20577"/>
      <pc:docMkLst>
        <pc:docMk/>
      </pc:docMkLst>
      <pc:sldChg chg="modSp del">
        <pc:chgData name="Kristan Hines" userId="689d42ba-c28a-4535-b3da-b140c8fe1e34" providerId="ADAL" clId="{0C5CD99A-241B-4AC0-86E6-C1B4460C621B}" dt="2026-01-18T21:30:44.739" v="2930" actId="47"/>
        <pc:sldMkLst>
          <pc:docMk/>
          <pc:sldMk cId="704370842" sldId="310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704370842" sldId="310"/>
            <ac:spMk id="2" creationId="{70ECFE66-A9E7-A365-967B-2FD670CB3923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704370842" sldId="310"/>
            <ac:spMk id="3" creationId="{F101732C-7338-DBA0-BD19-1FA88304749F}"/>
          </ac:spMkLst>
        </pc:spChg>
      </pc:sldChg>
      <pc:sldChg chg="modSp del">
        <pc:chgData name="Kristan Hines" userId="689d42ba-c28a-4535-b3da-b140c8fe1e34" providerId="ADAL" clId="{0C5CD99A-241B-4AC0-86E6-C1B4460C621B}" dt="2026-01-18T21:30:42.238" v="2929" actId="47"/>
        <pc:sldMkLst>
          <pc:docMk/>
          <pc:sldMk cId="1669023770" sldId="311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669023770" sldId="311"/>
            <ac:spMk id="2" creationId="{D444EDC2-BFBF-920F-CB70-9AF732466054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669023770" sldId="311"/>
            <ac:spMk id="4" creationId="{CA7BF639-9897-7AC5-9AE9-B87BE1DE79F3}"/>
          </ac:spMkLst>
        </pc:spChg>
        <pc:graphicFrameChg chg="mod">
          <ac:chgData name="Kristan Hines" userId="689d42ba-c28a-4535-b3da-b140c8fe1e34" providerId="ADAL" clId="{0C5CD99A-241B-4AC0-86E6-C1B4460C621B}" dt="2026-01-18T19:18:02.265" v="1574"/>
          <ac:graphicFrameMkLst>
            <pc:docMk/>
            <pc:sldMk cId="1669023770" sldId="311"/>
            <ac:graphicFrameMk id="5" creationId="{D1DCF783-46E9-D159-7BE1-A0FAAD6D6524}"/>
          </ac:graphicFrameMkLst>
        </pc:graphicFrameChg>
      </pc:sldChg>
      <pc:sldChg chg="modSp del mod">
        <pc:chgData name="Kristan Hines" userId="689d42ba-c28a-4535-b3da-b140c8fe1e34" providerId="ADAL" clId="{0C5CD99A-241B-4AC0-86E6-C1B4460C621B}" dt="2026-01-18T21:30:41.283" v="2928" actId="47"/>
        <pc:sldMkLst>
          <pc:docMk/>
          <pc:sldMk cId="952135350" sldId="312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952135350" sldId="312"/>
            <ac:spMk id="2" creationId="{35BFFCC8-C04D-0071-3B14-4AF828E000B0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952135350" sldId="312"/>
            <ac:spMk id="3" creationId="{D9D6A759-37B6-1E14-BD05-D652BEECEA33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952135350" sldId="312"/>
            <ac:spMk id="6" creationId="{9F0E1748-5A63-CCAD-65B2-FB5DB78846F2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952135350" sldId="312"/>
            <ac:spMk id="7" creationId="{39118A24-4E50-F77D-EF17-46A29F012C34}"/>
          </ac:spMkLst>
        </pc:spChg>
      </pc:sldChg>
      <pc:sldChg chg="addSp delSp modSp del mod">
        <pc:chgData name="Kristan Hines" userId="689d42ba-c28a-4535-b3da-b140c8fe1e34" providerId="ADAL" clId="{0C5CD99A-241B-4AC0-86E6-C1B4460C621B}" dt="2026-01-18T20:58:33.629" v="2550" actId="47"/>
        <pc:sldMkLst>
          <pc:docMk/>
          <pc:sldMk cId="2224546682" sldId="313"/>
        </pc:sldMkLst>
        <pc:spChg chg="del mod">
          <ac:chgData name="Kristan Hines" userId="689d42ba-c28a-4535-b3da-b140c8fe1e34" providerId="ADAL" clId="{0C5CD99A-241B-4AC0-86E6-C1B4460C621B}" dt="2026-01-18T18:56:46.684" v="1444" actId="478"/>
          <ac:spMkLst>
            <pc:docMk/>
            <pc:sldMk cId="2224546682" sldId="313"/>
            <ac:spMk id="2" creationId="{6059FD0C-3CC0-6307-C5F3-CCBE0B14A19F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224546682" sldId="313"/>
            <ac:spMk id="3" creationId="{71592F51-55CE-19DC-B632-AD19560BA9D1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224546682" sldId="313"/>
            <ac:spMk id="4" creationId="{925AA6ED-97F0-825D-71BB-D4D461E7870C}"/>
          </ac:spMkLst>
        </pc:spChg>
        <pc:spChg chg="add del mod">
          <ac:chgData name="Kristan Hines" userId="689d42ba-c28a-4535-b3da-b140c8fe1e34" providerId="ADAL" clId="{0C5CD99A-241B-4AC0-86E6-C1B4460C621B}" dt="2026-01-18T18:56:24.568" v="1439" actId="478"/>
          <ac:spMkLst>
            <pc:docMk/>
            <pc:sldMk cId="2224546682" sldId="313"/>
            <ac:spMk id="7" creationId="{FEE4E11E-0484-F559-3915-859BD381041D}"/>
          </ac:spMkLst>
        </pc:spChg>
        <pc:spChg chg="add mod">
          <ac:chgData name="Kristan Hines" userId="689d42ba-c28a-4535-b3da-b140c8fe1e34" providerId="ADAL" clId="{0C5CD99A-241B-4AC0-86E6-C1B4460C621B}" dt="2026-01-18T18:57:32.282" v="1466" actId="1076"/>
          <ac:spMkLst>
            <pc:docMk/>
            <pc:sldMk cId="2224546682" sldId="313"/>
            <ac:spMk id="8" creationId="{0C7FB2CA-09EB-F611-B1DE-365A360768CB}"/>
          </ac:spMkLst>
        </pc:spChg>
        <pc:spChg chg="add del mod">
          <ac:chgData name="Kristan Hines" userId="689d42ba-c28a-4535-b3da-b140c8fe1e34" providerId="ADAL" clId="{0C5CD99A-241B-4AC0-86E6-C1B4460C621B}" dt="2026-01-18T18:56:49.748" v="1446" actId="478"/>
          <ac:spMkLst>
            <pc:docMk/>
            <pc:sldMk cId="2224546682" sldId="313"/>
            <ac:spMk id="10" creationId="{5C655A43-21DF-FB20-FA0B-CA604DAA855E}"/>
          </ac:spMkLst>
        </pc:spChg>
        <pc:graphicFrameChg chg="del mod modGraphic">
          <ac:chgData name="Kristan Hines" userId="689d42ba-c28a-4535-b3da-b140c8fe1e34" providerId="ADAL" clId="{0C5CD99A-241B-4AC0-86E6-C1B4460C621B}" dt="2026-01-18T18:56:21.854" v="1437" actId="478"/>
          <ac:graphicFrameMkLst>
            <pc:docMk/>
            <pc:sldMk cId="2224546682" sldId="313"/>
            <ac:graphicFrameMk id="5" creationId="{4BF48F46-6E7D-0880-9D66-315C864F7D0F}"/>
          </ac:graphicFrameMkLst>
        </pc:graphicFrameChg>
      </pc:sldChg>
      <pc:sldChg chg="addSp modSp del mod ord">
        <pc:chgData name="Kristan Hines" userId="689d42ba-c28a-4535-b3da-b140c8fe1e34" providerId="ADAL" clId="{0C5CD99A-241B-4AC0-86E6-C1B4460C621B}" dt="2026-01-18T20:35:45.778" v="2259" actId="47"/>
        <pc:sldMkLst>
          <pc:docMk/>
          <pc:sldMk cId="82250651" sldId="314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82250651" sldId="314"/>
            <ac:spMk id="2" creationId="{C1D94129-1999-7159-E6E3-7D6C478655BD}"/>
          </ac:spMkLst>
        </pc:spChg>
        <pc:spChg chg="mod">
          <ac:chgData name="Kristan Hines" userId="689d42ba-c28a-4535-b3da-b140c8fe1e34" providerId="ADAL" clId="{0C5CD99A-241B-4AC0-86E6-C1B4460C621B}" dt="2026-01-18T18:40:52.164" v="1017" actId="1076"/>
          <ac:spMkLst>
            <pc:docMk/>
            <pc:sldMk cId="82250651" sldId="314"/>
            <ac:spMk id="3" creationId="{43B3004F-891E-E0B4-FC2D-A5949EC33A3D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82250651" sldId="314"/>
            <ac:spMk id="4" creationId="{E52EF1C1-5933-D909-38D2-D22F630A85FE}"/>
          </ac:spMkLst>
        </pc:spChg>
        <pc:spChg chg="add">
          <ac:chgData name="Kristan Hines" userId="689d42ba-c28a-4535-b3da-b140c8fe1e34" providerId="ADAL" clId="{0C5CD99A-241B-4AC0-86E6-C1B4460C621B}" dt="2026-01-18T18:40:25.404" v="966"/>
          <ac:spMkLst>
            <pc:docMk/>
            <pc:sldMk cId="82250651" sldId="314"/>
            <ac:spMk id="5" creationId="{D6214651-FA94-ED7A-426D-69DC9DB1D067}"/>
          </ac:spMkLst>
        </pc:spChg>
        <pc:picChg chg="mod">
          <ac:chgData name="Kristan Hines" userId="689d42ba-c28a-4535-b3da-b140c8fe1e34" providerId="ADAL" clId="{0C5CD99A-241B-4AC0-86E6-C1B4460C621B}" dt="2026-01-18T19:29:08.617" v="1665"/>
          <ac:picMkLst>
            <pc:docMk/>
            <pc:sldMk cId="82250651" sldId="314"/>
            <ac:picMk id="7" creationId="{9A3D4103-A3C2-A6CC-FF4A-CAB89B7EA625}"/>
          </ac:picMkLst>
        </pc:picChg>
      </pc:sldChg>
      <pc:sldChg chg="addSp delSp modSp del mod ord">
        <pc:chgData name="Kristan Hines" userId="689d42ba-c28a-4535-b3da-b140c8fe1e34" providerId="ADAL" clId="{0C5CD99A-241B-4AC0-86E6-C1B4460C621B}" dt="2026-01-18T20:35:48.809" v="2260" actId="47"/>
        <pc:sldMkLst>
          <pc:docMk/>
          <pc:sldMk cId="2302010161" sldId="315"/>
        </pc:sldMkLst>
        <pc:spChg chg="mod">
          <ac:chgData name="Kristan Hines" userId="689d42ba-c28a-4535-b3da-b140c8fe1e34" providerId="ADAL" clId="{0C5CD99A-241B-4AC0-86E6-C1B4460C621B}" dt="2026-01-18T18:43:18.047" v="1087" actId="1076"/>
          <ac:spMkLst>
            <pc:docMk/>
            <pc:sldMk cId="2302010161" sldId="315"/>
            <ac:spMk id="2" creationId="{F7CE9E18-F4C2-3B3A-348B-BE5512664CA8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302010161" sldId="315"/>
            <ac:spMk id="3" creationId="{E3C15354-374E-4710-792F-592E588BAAE2}"/>
          </ac:spMkLst>
        </pc:spChg>
        <pc:spChg chg="del mod">
          <ac:chgData name="Kristan Hines" userId="689d42ba-c28a-4535-b3da-b140c8fe1e34" providerId="ADAL" clId="{0C5CD99A-241B-4AC0-86E6-C1B4460C621B}" dt="2026-01-18T18:41:08.752" v="1034" actId="478"/>
          <ac:spMkLst>
            <pc:docMk/>
            <pc:sldMk cId="2302010161" sldId="315"/>
            <ac:spMk id="4" creationId="{685D951B-D6C0-AB0A-0FFD-23670BE643EE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302010161" sldId="315"/>
            <ac:spMk id="5" creationId="{25756543-DA8C-CEE2-0E13-19DE61C1349B}"/>
          </ac:spMkLst>
        </pc:spChg>
        <pc:spChg chg="add del mod">
          <ac:chgData name="Kristan Hines" userId="689d42ba-c28a-4535-b3da-b140c8fe1e34" providerId="ADAL" clId="{0C5CD99A-241B-4AC0-86E6-C1B4460C621B}" dt="2026-01-18T18:43:09.723" v="1086"/>
          <ac:spMkLst>
            <pc:docMk/>
            <pc:sldMk cId="2302010161" sldId="315"/>
            <ac:spMk id="7" creationId="{6A0E9502-2445-3DE1-F6FA-A90C29C54A6A}"/>
          </ac:spMkLst>
        </pc:spChg>
        <pc:spChg chg="add">
          <ac:chgData name="Kristan Hines" userId="689d42ba-c28a-4535-b3da-b140c8fe1e34" providerId="ADAL" clId="{0C5CD99A-241B-4AC0-86E6-C1B4460C621B}" dt="2026-01-18T18:41:24.616" v="1036"/>
          <ac:spMkLst>
            <pc:docMk/>
            <pc:sldMk cId="2302010161" sldId="315"/>
            <ac:spMk id="8" creationId="{5AC0697D-14AB-56AD-ADAB-9C6BC78575B3}"/>
          </ac:spMkLst>
        </pc:spChg>
        <pc:picChg chg="add mod">
          <ac:chgData name="Kristan Hines" userId="689d42ba-c28a-4535-b3da-b140c8fe1e34" providerId="ADAL" clId="{0C5CD99A-241B-4AC0-86E6-C1B4460C621B}" dt="2026-01-18T18:43:22.479" v="1089" actId="1076"/>
          <ac:picMkLst>
            <pc:docMk/>
            <pc:sldMk cId="2302010161" sldId="315"/>
            <ac:picMk id="9" creationId="{FCA6DBF6-FD2A-2A90-77EE-6F1F07736F68}"/>
          </ac:picMkLst>
        </pc:picChg>
      </pc:sldChg>
      <pc:sldChg chg="addSp delSp modSp del mod ord">
        <pc:chgData name="Kristan Hines" userId="689d42ba-c28a-4535-b3da-b140c8fe1e34" providerId="ADAL" clId="{0C5CD99A-241B-4AC0-86E6-C1B4460C621B}" dt="2026-01-18T20:35:29.191" v="2257" actId="47"/>
        <pc:sldMkLst>
          <pc:docMk/>
          <pc:sldMk cId="554382460" sldId="316"/>
        </pc:sldMkLst>
        <pc:spChg chg="del mod">
          <ac:chgData name="Kristan Hines" userId="689d42ba-c28a-4535-b3da-b140c8fe1e34" providerId="ADAL" clId="{0C5CD99A-241B-4AC0-86E6-C1B4460C621B}" dt="2026-01-18T18:34:54.626" v="828" actId="478"/>
          <ac:spMkLst>
            <pc:docMk/>
            <pc:sldMk cId="554382460" sldId="316"/>
            <ac:spMk id="2" creationId="{C7992593-AF79-3D1E-E253-0765DF0F513F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554382460" sldId="316"/>
            <ac:spMk id="3" creationId="{986F71E8-8D71-9405-3A01-01C3B8F86877}"/>
          </ac:spMkLst>
        </pc:spChg>
        <pc:spChg chg="del mod">
          <ac:chgData name="Kristan Hines" userId="689d42ba-c28a-4535-b3da-b140c8fe1e34" providerId="ADAL" clId="{0C5CD99A-241B-4AC0-86E6-C1B4460C621B}" dt="2026-01-18T18:34:38.464" v="820" actId="478"/>
          <ac:spMkLst>
            <pc:docMk/>
            <pc:sldMk cId="554382460" sldId="316"/>
            <ac:spMk id="4" creationId="{392C90C5-5198-C255-02F9-1608AA49E088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554382460" sldId="316"/>
            <ac:spMk id="5" creationId="{A34518A5-1C9D-79F3-349C-3E7AAFD98951}"/>
          </ac:spMkLst>
        </pc:spChg>
        <pc:spChg chg="add mod">
          <ac:chgData name="Kristan Hines" userId="689d42ba-c28a-4535-b3da-b140c8fe1e34" providerId="ADAL" clId="{0C5CD99A-241B-4AC0-86E6-C1B4460C621B}" dt="2026-01-18T18:34:42.237" v="822" actId="20577"/>
          <ac:spMkLst>
            <pc:docMk/>
            <pc:sldMk cId="554382460" sldId="316"/>
            <ac:spMk id="7" creationId="{BD074924-A2C1-C9F5-F931-C6C6A204437B}"/>
          </ac:spMkLst>
        </pc:spChg>
        <pc:spChg chg="add del mod">
          <ac:chgData name="Kristan Hines" userId="689d42ba-c28a-4535-b3da-b140c8fe1e34" providerId="ADAL" clId="{0C5CD99A-241B-4AC0-86E6-C1B4460C621B}" dt="2026-01-18T18:34:59.424" v="830" actId="478"/>
          <ac:spMkLst>
            <pc:docMk/>
            <pc:sldMk cId="554382460" sldId="316"/>
            <ac:spMk id="9" creationId="{173E4665-06FE-13E0-67B1-7DFE370A3DB6}"/>
          </ac:spMkLst>
        </pc:spChg>
        <pc:spChg chg="add del mod">
          <ac:chgData name="Kristan Hines" userId="689d42ba-c28a-4535-b3da-b140c8fe1e34" providerId="ADAL" clId="{0C5CD99A-241B-4AC0-86E6-C1B4460C621B}" dt="2026-01-18T18:37:00.059" v="845"/>
          <ac:spMkLst>
            <pc:docMk/>
            <pc:sldMk cId="554382460" sldId="316"/>
            <ac:spMk id="10" creationId="{809D3A7E-004D-4767-3F35-FA760AC4B368}"/>
          </ac:spMkLst>
        </pc:spChg>
        <pc:spChg chg="add mod">
          <ac:chgData name="Kristan Hines" userId="689d42ba-c28a-4535-b3da-b140c8fe1e34" providerId="ADAL" clId="{0C5CD99A-241B-4AC0-86E6-C1B4460C621B}" dt="2026-01-18T18:37:03.406" v="846" actId="1076"/>
          <ac:spMkLst>
            <pc:docMk/>
            <pc:sldMk cId="554382460" sldId="316"/>
            <ac:spMk id="11" creationId="{964D2F38-2E0D-B262-8293-358870C289F1}"/>
          </ac:spMkLst>
        </pc:spChg>
      </pc:sldChg>
      <pc:sldChg chg="addSp delSp modSp del mod ord">
        <pc:chgData name="Kristan Hines" userId="689d42ba-c28a-4535-b3da-b140c8fe1e34" providerId="ADAL" clId="{0C5CD99A-241B-4AC0-86E6-C1B4460C621B}" dt="2026-01-18T19:46:19.643" v="1772" actId="47"/>
        <pc:sldMkLst>
          <pc:docMk/>
          <pc:sldMk cId="4011334062" sldId="317"/>
        </pc:sldMkLst>
        <pc:spChg chg="mod">
          <ac:chgData name="Kristan Hines" userId="689d42ba-c28a-4535-b3da-b140c8fe1e34" providerId="ADAL" clId="{0C5CD99A-241B-4AC0-86E6-C1B4460C621B}" dt="2026-01-18T19:30:50.121" v="1672" actId="1076"/>
          <ac:spMkLst>
            <pc:docMk/>
            <pc:sldMk cId="4011334062" sldId="317"/>
            <ac:spMk id="2" creationId="{1B061384-8C2A-AC46-D296-2DF95CBF10BB}"/>
          </ac:spMkLst>
        </pc:spChg>
        <pc:spChg chg="del mod">
          <ac:chgData name="Kristan Hines" userId="689d42ba-c28a-4535-b3da-b140c8fe1e34" providerId="ADAL" clId="{0C5CD99A-241B-4AC0-86E6-C1B4460C621B}" dt="2026-01-18T18:20:26.262" v="368" actId="478"/>
          <ac:spMkLst>
            <pc:docMk/>
            <pc:sldMk cId="4011334062" sldId="317"/>
            <ac:spMk id="3" creationId="{FEF606B8-D15C-3916-2C66-49DEC593A3C2}"/>
          </ac:spMkLst>
        </pc:spChg>
        <pc:spChg chg="add del mod">
          <ac:chgData name="Kristan Hines" userId="689d42ba-c28a-4535-b3da-b140c8fe1e34" providerId="ADAL" clId="{0C5CD99A-241B-4AC0-86E6-C1B4460C621B}" dt="2026-01-18T18:20:29.436" v="370" actId="478"/>
          <ac:spMkLst>
            <pc:docMk/>
            <pc:sldMk cId="4011334062" sldId="317"/>
            <ac:spMk id="5" creationId="{2615ADC8-70AE-0FD2-7590-EC96143FCFB0}"/>
          </ac:spMkLst>
        </pc:spChg>
      </pc:sldChg>
      <pc:sldChg chg="addSp delSp modSp del mod">
        <pc:chgData name="Kristan Hines" userId="689d42ba-c28a-4535-b3da-b140c8fe1e34" providerId="ADAL" clId="{0C5CD99A-241B-4AC0-86E6-C1B4460C621B}" dt="2026-01-18T20:38:59.692" v="2311" actId="47"/>
        <pc:sldMkLst>
          <pc:docMk/>
          <pc:sldMk cId="2906152353" sldId="318"/>
        </pc:sldMkLst>
        <pc:spChg chg="del mod">
          <ac:chgData name="Kristan Hines" userId="689d42ba-c28a-4535-b3da-b140c8fe1e34" providerId="ADAL" clId="{0C5CD99A-241B-4AC0-86E6-C1B4460C621B}" dt="2026-01-18T18:52:33.559" v="1238" actId="478"/>
          <ac:spMkLst>
            <pc:docMk/>
            <pc:sldMk cId="2906152353" sldId="318"/>
            <ac:spMk id="2" creationId="{CFDEBC60-AA38-5DEF-3160-0CAA68F3D28C}"/>
          </ac:spMkLst>
        </pc:spChg>
        <pc:spChg chg="del mod">
          <ac:chgData name="Kristan Hines" userId="689d42ba-c28a-4535-b3da-b140c8fe1e34" providerId="ADAL" clId="{0C5CD99A-241B-4AC0-86E6-C1B4460C621B}" dt="2026-01-18T18:52:36.849" v="1240" actId="478"/>
          <ac:spMkLst>
            <pc:docMk/>
            <pc:sldMk cId="2906152353" sldId="318"/>
            <ac:spMk id="3" creationId="{1EBEE570-1B5E-FFD1-485D-D77E4E6FE7C0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906152353" sldId="318"/>
            <ac:spMk id="4" creationId="{527C964F-E2D5-D8E7-C513-C47A7E409DF3}"/>
          </ac:spMkLst>
        </pc:spChg>
        <pc:spChg chg="add mod">
          <ac:chgData name="Kristan Hines" userId="689d42ba-c28a-4535-b3da-b140c8fe1e34" providerId="ADAL" clId="{0C5CD99A-241B-4AC0-86E6-C1B4460C621B}" dt="2026-01-18T18:53:15.453" v="1297" actId="403"/>
          <ac:spMkLst>
            <pc:docMk/>
            <pc:sldMk cId="2906152353" sldId="318"/>
            <ac:spMk id="5" creationId="{3C50108D-F6F8-3584-3E50-A258CE5ADF9E}"/>
          </ac:spMkLst>
        </pc:spChg>
      </pc:sldChg>
      <pc:sldChg chg="addSp delSp modSp mod ord modNotesTx">
        <pc:chgData name="Kristan Hines" userId="689d42ba-c28a-4535-b3da-b140c8fe1e34" providerId="ADAL" clId="{0C5CD99A-241B-4AC0-86E6-C1B4460C621B}" dt="2026-01-19T17:46:27.313" v="3927" actId="1076"/>
        <pc:sldMkLst>
          <pc:docMk/>
          <pc:sldMk cId="3421680658" sldId="319"/>
        </pc:sldMkLst>
        <pc:spChg chg="add del mod">
          <ac:chgData name="Kristan Hines" userId="689d42ba-c28a-4535-b3da-b140c8fe1e34" providerId="ADAL" clId="{0C5CD99A-241B-4AC0-86E6-C1B4460C621B}" dt="2026-01-18T18:16:00.913" v="272" actId="478"/>
          <ac:spMkLst>
            <pc:docMk/>
            <pc:sldMk cId="3421680658" sldId="319"/>
            <ac:spMk id="3" creationId="{DD775161-8247-1B20-4AFB-75050C3F5BEE}"/>
          </ac:spMkLst>
        </pc:spChg>
        <pc:spChg chg="add del mod">
          <ac:chgData name="Kristan Hines" userId="689d42ba-c28a-4535-b3da-b140c8fe1e34" providerId="ADAL" clId="{0C5CD99A-241B-4AC0-86E6-C1B4460C621B}" dt="2026-01-18T18:16:26.208" v="322" actId="478"/>
          <ac:spMkLst>
            <pc:docMk/>
            <pc:sldMk cId="3421680658" sldId="319"/>
            <ac:spMk id="6" creationId="{1981CC2C-6F83-2FD3-7787-E480CF5B3E87}"/>
          </ac:spMkLst>
        </pc:spChg>
        <pc:spChg chg="mod">
          <ac:chgData name="Kristan Hines" userId="689d42ba-c28a-4535-b3da-b140c8fe1e34" providerId="ADAL" clId="{0C5CD99A-241B-4AC0-86E6-C1B4460C621B}" dt="2026-01-18T20:04:22.965" v="1943" actId="113"/>
          <ac:spMkLst>
            <pc:docMk/>
            <pc:sldMk cId="3421680658" sldId="319"/>
            <ac:spMk id="7" creationId="{4C0FEFBF-60FD-0161-6F6E-89EE39389CEE}"/>
          </ac:spMkLst>
        </pc:spChg>
        <pc:spChg chg="del mod">
          <ac:chgData name="Kristan Hines" userId="689d42ba-c28a-4535-b3da-b140c8fe1e34" providerId="ADAL" clId="{0C5CD99A-241B-4AC0-86E6-C1B4460C621B}" dt="2026-01-18T18:16:22.681" v="320" actId="478"/>
          <ac:spMkLst>
            <pc:docMk/>
            <pc:sldMk cId="3421680658" sldId="319"/>
            <ac:spMk id="8" creationId="{DD542008-8017-76E5-ABC0-32401068875D}"/>
          </ac:spMkLst>
        </pc:spChg>
        <pc:graphicFrameChg chg="add mod modGraphic">
          <ac:chgData name="Kristan Hines" userId="689d42ba-c28a-4535-b3da-b140c8fe1e34" providerId="ADAL" clId="{0C5CD99A-241B-4AC0-86E6-C1B4460C621B}" dt="2026-01-19T17:46:27.313" v="3927" actId="1076"/>
          <ac:graphicFrameMkLst>
            <pc:docMk/>
            <pc:sldMk cId="3421680658" sldId="319"/>
            <ac:graphicFrameMk id="9" creationId="{8CFEF0C7-E406-C6DB-DE95-A49DBFA4203F}"/>
          </ac:graphicFrameMkLst>
        </pc:graphicFrameChg>
        <pc:picChg chg="del">
          <ac:chgData name="Kristan Hines" userId="689d42ba-c28a-4535-b3da-b140c8fe1e34" providerId="ADAL" clId="{0C5CD99A-241B-4AC0-86E6-C1B4460C621B}" dt="2026-01-18T18:15:57.759" v="270" actId="478"/>
          <ac:picMkLst>
            <pc:docMk/>
            <pc:sldMk cId="3421680658" sldId="319"/>
            <ac:picMk id="5" creationId="{E71238CA-461F-1B03-D7E1-786C002AB7DC}"/>
          </ac:picMkLst>
        </pc:picChg>
      </pc:sldChg>
      <pc:sldChg chg="addSp delSp modSp mod ord">
        <pc:chgData name="Kristan Hines" userId="689d42ba-c28a-4535-b3da-b140c8fe1e34" providerId="ADAL" clId="{0C5CD99A-241B-4AC0-86E6-C1B4460C621B}" dt="2026-01-18T20:58:12.737" v="2549" actId="20577"/>
        <pc:sldMkLst>
          <pc:docMk/>
          <pc:sldMk cId="3752118431" sldId="320"/>
        </pc:sldMkLst>
        <pc:spChg chg="add del mod">
          <ac:chgData name="Kristan Hines" userId="689d42ba-c28a-4535-b3da-b140c8fe1e34" providerId="ADAL" clId="{0C5CD99A-241B-4AC0-86E6-C1B4460C621B}" dt="2026-01-18T19:42:33.444" v="1753" actId="478"/>
          <ac:spMkLst>
            <pc:docMk/>
            <pc:sldMk cId="3752118431" sldId="320"/>
            <ac:spMk id="2" creationId="{2F843A98-2F13-38A2-81C7-708E774F7398}"/>
          </ac:spMkLst>
        </pc:spChg>
        <pc:spChg chg="mod">
          <ac:chgData name="Kristan Hines" userId="689d42ba-c28a-4535-b3da-b140c8fe1e34" providerId="ADAL" clId="{0C5CD99A-241B-4AC0-86E6-C1B4460C621B}" dt="2026-01-18T20:58:12.737" v="2549" actId="20577"/>
          <ac:spMkLst>
            <pc:docMk/>
            <pc:sldMk cId="3752118431" sldId="320"/>
            <ac:spMk id="3" creationId="{89D0E47E-D228-15EB-5886-33E9AA181D03}"/>
          </ac:spMkLst>
        </pc:spChg>
        <pc:spChg chg="add del mod">
          <ac:chgData name="Kristan Hines" userId="689d42ba-c28a-4535-b3da-b140c8fe1e34" providerId="ADAL" clId="{0C5CD99A-241B-4AC0-86E6-C1B4460C621B}" dt="2026-01-18T18:11:41.056" v="219" actId="478"/>
          <ac:spMkLst>
            <pc:docMk/>
            <pc:sldMk cId="3752118431" sldId="320"/>
            <ac:spMk id="6" creationId="{6C8A5640-7ADA-9361-F861-5F60872BF452}"/>
          </ac:spMkLst>
        </pc:spChg>
        <pc:picChg chg="del">
          <ac:chgData name="Kristan Hines" userId="689d42ba-c28a-4535-b3da-b140c8fe1e34" providerId="ADAL" clId="{0C5CD99A-241B-4AC0-86E6-C1B4460C621B}" dt="2026-01-18T18:11:25.834" v="215" actId="478"/>
          <ac:picMkLst>
            <pc:docMk/>
            <pc:sldMk cId="3752118431" sldId="320"/>
            <ac:picMk id="4" creationId="{5E6D83BB-8C90-A74A-7CB5-59884B99448A}"/>
          </ac:picMkLst>
        </pc:picChg>
        <pc:picChg chg="add mod">
          <ac:chgData name="Kristan Hines" userId="689d42ba-c28a-4535-b3da-b140c8fe1e34" providerId="ADAL" clId="{0C5CD99A-241B-4AC0-86E6-C1B4460C621B}" dt="2026-01-18T19:41:54.156" v="1745" actId="1076"/>
          <ac:picMkLst>
            <pc:docMk/>
            <pc:sldMk cId="3752118431" sldId="320"/>
            <ac:picMk id="3075" creationId="{EFCD70FA-4487-FE1F-7781-B16885E0EB0A}"/>
          </ac:picMkLst>
        </pc:picChg>
      </pc:sldChg>
      <pc:sldChg chg="addSp modSp mod modNotesTx">
        <pc:chgData name="Kristan Hines" userId="689d42ba-c28a-4535-b3da-b140c8fe1e34" providerId="ADAL" clId="{0C5CD99A-241B-4AC0-86E6-C1B4460C621B}" dt="2026-01-19T17:44:19.260" v="3915" actId="12"/>
        <pc:sldMkLst>
          <pc:docMk/>
          <pc:sldMk cId="1607455252" sldId="321"/>
        </pc:sldMkLst>
        <pc:spChg chg="mod">
          <ac:chgData name="Kristan Hines" userId="689d42ba-c28a-4535-b3da-b140c8fe1e34" providerId="ADAL" clId="{0C5CD99A-241B-4AC0-86E6-C1B4460C621B}" dt="2026-01-18T21:46:50.070" v="3199" actId="207"/>
          <ac:spMkLst>
            <pc:docMk/>
            <pc:sldMk cId="1607455252" sldId="321"/>
            <ac:spMk id="2" creationId="{2CD97761-0B88-A5E8-0B78-C39173D05F4D}"/>
          </ac:spMkLst>
        </pc:spChg>
        <pc:spChg chg="mod">
          <ac:chgData name="Kristan Hines" userId="689d42ba-c28a-4535-b3da-b140c8fe1e34" providerId="ADAL" clId="{0C5CD99A-241B-4AC0-86E6-C1B4460C621B}" dt="2026-01-18T18:02:54.416" v="42" actId="12"/>
          <ac:spMkLst>
            <pc:docMk/>
            <pc:sldMk cId="1607455252" sldId="321"/>
            <ac:spMk id="3" creationId="{02BA04E6-CD61-B962-4287-DEC1993C32D6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607455252" sldId="321"/>
            <ac:spMk id="4" creationId="{2CD4601E-33F5-5714-867D-A0B584DA7C11}"/>
          </ac:spMkLst>
        </pc:spChg>
        <pc:spChg chg="add mod">
          <ac:chgData name="Kristan Hines" userId="689d42ba-c28a-4535-b3da-b140c8fe1e34" providerId="ADAL" clId="{0C5CD99A-241B-4AC0-86E6-C1B4460C621B}" dt="2026-01-19T17:44:19.260" v="3915" actId="12"/>
          <ac:spMkLst>
            <pc:docMk/>
            <pc:sldMk cId="1607455252" sldId="321"/>
            <ac:spMk id="5" creationId="{87653E8B-DAE8-D8EB-3390-E670AC8BF966}"/>
          </ac:spMkLst>
        </pc:spChg>
        <pc:cxnChg chg="add mod">
          <ac:chgData name="Kristan Hines" userId="689d42ba-c28a-4535-b3da-b140c8fe1e34" providerId="ADAL" clId="{0C5CD99A-241B-4AC0-86E6-C1B4460C621B}" dt="2026-01-18T19:30:00.306" v="1669" actId="208"/>
          <ac:cxnSpMkLst>
            <pc:docMk/>
            <pc:sldMk cId="1607455252" sldId="321"/>
            <ac:cxnSpMk id="7" creationId="{81256BDF-E417-3703-E949-DCAD27E88BDA}"/>
          </ac:cxnSpMkLst>
        </pc:cxnChg>
      </pc:sldChg>
      <pc:sldChg chg="addSp delSp modSp mod setBg modClrScheme chgLayout modNotesTx">
        <pc:chgData name="Kristan Hines" userId="689d42ba-c28a-4535-b3da-b140c8fe1e34" providerId="ADAL" clId="{0C5CD99A-241B-4AC0-86E6-C1B4460C621B}" dt="2026-01-19T17:44:01.053" v="3914" actId="14100"/>
        <pc:sldMkLst>
          <pc:docMk/>
          <pc:sldMk cId="3378822495" sldId="322"/>
        </pc:sldMkLst>
        <pc:spChg chg="mod">
          <ac:chgData name="Kristan Hines" userId="689d42ba-c28a-4535-b3da-b140c8fe1e34" providerId="ADAL" clId="{0C5CD99A-241B-4AC0-86E6-C1B4460C621B}" dt="2026-01-19T17:44:01.053" v="3914" actId="14100"/>
          <ac:spMkLst>
            <pc:docMk/>
            <pc:sldMk cId="3378822495" sldId="322"/>
            <ac:spMk id="2" creationId="{75454C9E-20FB-B999-9303-C71D1334BAD7}"/>
          </ac:spMkLst>
        </pc:spChg>
        <pc:spChg chg="add del mod">
          <ac:chgData name="Kristan Hines" userId="689d42ba-c28a-4535-b3da-b140c8fe1e34" providerId="ADAL" clId="{0C5CD99A-241B-4AC0-86E6-C1B4460C621B}" dt="2026-01-18T19:23:51.400" v="1592" actId="478"/>
          <ac:spMkLst>
            <pc:docMk/>
            <pc:sldMk cId="3378822495" sldId="322"/>
            <ac:spMk id="4" creationId="{E00D5ADD-514F-0742-5B9F-13084FF19FEF}"/>
          </ac:spMkLst>
        </pc:spChg>
        <pc:spChg chg="add mod">
          <ac:chgData name="Kristan Hines" userId="689d42ba-c28a-4535-b3da-b140c8fe1e34" providerId="ADAL" clId="{0C5CD99A-241B-4AC0-86E6-C1B4460C621B}" dt="2026-01-18T19:29:08.617" v="1665"/>
          <ac:spMkLst>
            <pc:docMk/>
            <pc:sldMk cId="3378822495" sldId="322"/>
            <ac:spMk id="5" creationId="{6E4CF56A-A684-6BBB-98BA-97F759709E0F}"/>
          </ac:spMkLst>
        </pc:spChg>
        <pc:spChg chg="add del mod">
          <ac:chgData name="Kristan Hines" userId="689d42ba-c28a-4535-b3da-b140c8fe1e34" providerId="ADAL" clId="{0C5CD99A-241B-4AC0-86E6-C1B4460C621B}" dt="2026-01-18T19:18:31.061" v="1587" actId="26606"/>
          <ac:spMkLst>
            <pc:docMk/>
            <pc:sldMk cId="3378822495" sldId="322"/>
            <ac:spMk id="7" creationId="{44F6CB2A-F32E-8BDE-F332-CDE262A0A984}"/>
          </ac:spMkLst>
        </pc:spChg>
        <pc:spChg chg="add mod">
          <ac:chgData name="Kristan Hines" userId="689d42ba-c28a-4535-b3da-b140c8fe1e34" providerId="ADAL" clId="{0C5CD99A-241B-4AC0-86E6-C1B4460C621B}" dt="2026-01-18T19:28:41.251" v="1663" actId="20577"/>
          <ac:spMkLst>
            <pc:docMk/>
            <pc:sldMk cId="3378822495" sldId="322"/>
            <ac:spMk id="8" creationId="{410851CC-B587-1D1C-7BFC-33593D03E045}"/>
          </ac:spMkLst>
        </pc:spChg>
        <pc:spChg chg="add del mod">
          <ac:chgData name="Kristan Hines" userId="689d42ba-c28a-4535-b3da-b140c8fe1e34" providerId="ADAL" clId="{0C5CD99A-241B-4AC0-86E6-C1B4460C621B}" dt="2026-01-18T19:18:31.061" v="1587" actId="26606"/>
          <ac:spMkLst>
            <pc:docMk/>
            <pc:sldMk cId="3378822495" sldId="322"/>
            <ac:spMk id="9" creationId="{6009B118-5A9F-6871-FC0C-1DBDF41F80D0}"/>
          </ac:spMkLst>
        </pc:spChg>
        <pc:picChg chg="add mod">
          <ac:chgData name="Kristan Hines" userId="689d42ba-c28a-4535-b3da-b140c8fe1e34" providerId="ADAL" clId="{0C5CD99A-241B-4AC0-86E6-C1B4460C621B}" dt="2026-01-18T19:25:20.774" v="1609" actId="1076"/>
          <ac:picMkLst>
            <pc:docMk/>
            <pc:sldMk cId="3378822495" sldId="322"/>
            <ac:picMk id="3" creationId="{EFB50969-A207-6F3C-FA0A-6E04822EBA9B}"/>
          </ac:picMkLst>
        </pc:picChg>
        <pc:picChg chg="add mod modCrop">
          <ac:chgData name="Kristan Hines" userId="689d42ba-c28a-4535-b3da-b140c8fe1e34" providerId="ADAL" clId="{0C5CD99A-241B-4AC0-86E6-C1B4460C621B}" dt="2026-01-18T19:28:50.458" v="1664" actId="1076"/>
          <ac:picMkLst>
            <pc:docMk/>
            <pc:sldMk cId="3378822495" sldId="322"/>
            <ac:picMk id="6" creationId="{4D1A7738-2C08-E8B1-B98E-8A1F041314C6}"/>
          </ac:picMkLst>
        </pc:picChg>
      </pc:sldChg>
      <pc:sldChg chg="addSp delSp modSp add mod modNotesTx">
        <pc:chgData name="Kristan Hines" userId="689d42ba-c28a-4535-b3da-b140c8fe1e34" providerId="ADAL" clId="{0C5CD99A-241B-4AC0-86E6-C1B4460C621B}" dt="2026-01-19T17:44:51.778" v="3916" actId="12"/>
        <pc:sldMkLst>
          <pc:docMk/>
          <pc:sldMk cId="83193714" sldId="323"/>
        </pc:sldMkLst>
        <pc:spChg chg="mod">
          <ac:chgData name="Kristan Hines" userId="689d42ba-c28a-4535-b3da-b140c8fe1e34" providerId="ADAL" clId="{0C5CD99A-241B-4AC0-86E6-C1B4460C621B}" dt="2026-01-18T21:47:19.382" v="3205" actId="403"/>
          <ac:spMkLst>
            <pc:docMk/>
            <pc:sldMk cId="83193714" sldId="323"/>
            <ac:spMk id="2" creationId="{2A35C3F3-B9A1-1367-AF49-964B5D68F969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83193714" sldId="323"/>
            <ac:spMk id="4" creationId="{C640914A-20E2-76E2-4560-C7487353CB42}"/>
          </ac:spMkLst>
        </pc:spChg>
        <pc:spChg chg="add del mod">
          <ac:chgData name="Kristan Hines" userId="689d42ba-c28a-4535-b3da-b140c8fe1e34" providerId="ADAL" clId="{0C5CD99A-241B-4AC0-86E6-C1B4460C621B}" dt="2026-01-18T18:05:10.893" v="86" actId="1076"/>
          <ac:spMkLst>
            <pc:docMk/>
            <pc:sldMk cId="83193714" sldId="323"/>
            <ac:spMk id="5" creationId="{EC29E990-B64B-A839-E314-640F2D24F74C}"/>
          </ac:spMkLst>
        </pc:spChg>
        <pc:spChg chg="add del mod">
          <ac:chgData name="Kristan Hines" userId="689d42ba-c28a-4535-b3da-b140c8fe1e34" providerId="ADAL" clId="{0C5CD99A-241B-4AC0-86E6-C1B4460C621B}" dt="2026-01-19T17:44:51.778" v="3916" actId="12"/>
          <ac:spMkLst>
            <pc:docMk/>
            <pc:sldMk cId="83193714" sldId="323"/>
            <ac:spMk id="6" creationId="{E2A36F70-075D-33AA-00B3-1C044A923969}"/>
          </ac:spMkLst>
        </pc:spChg>
        <pc:picChg chg="add mod">
          <ac:chgData name="Kristan Hines" userId="689d42ba-c28a-4535-b3da-b140c8fe1e34" providerId="ADAL" clId="{0C5CD99A-241B-4AC0-86E6-C1B4460C621B}" dt="2026-01-18T19:30:40.190" v="1671" actId="1076"/>
          <ac:picMkLst>
            <pc:docMk/>
            <pc:sldMk cId="83193714" sldId="323"/>
            <ac:picMk id="7" creationId="{0A90E593-089D-D113-912A-E25E70724C12}"/>
          </ac:picMkLst>
        </pc:picChg>
      </pc:sldChg>
      <pc:sldChg chg="modSp add del mod">
        <pc:chgData name="Kristan Hines" userId="689d42ba-c28a-4535-b3da-b140c8fe1e34" providerId="ADAL" clId="{0C5CD99A-241B-4AC0-86E6-C1B4460C621B}" dt="2026-01-18T18:15:42.662" v="269" actId="47"/>
        <pc:sldMkLst>
          <pc:docMk/>
          <pc:sldMk cId="2077479901" sldId="324"/>
        </pc:sldMkLst>
        <pc:spChg chg="mod">
          <ac:chgData name="Kristan Hines" userId="689d42ba-c28a-4535-b3da-b140c8fe1e34" providerId="ADAL" clId="{0C5CD99A-241B-4AC0-86E6-C1B4460C621B}" dt="2026-01-18T18:09:38.518" v="167" actId="20577"/>
          <ac:spMkLst>
            <pc:docMk/>
            <pc:sldMk cId="2077479901" sldId="324"/>
            <ac:spMk id="2" creationId="{F0199901-A53C-A9F3-B313-A3FB95FF105B}"/>
          </ac:spMkLst>
        </pc:spChg>
        <pc:spChg chg="mod">
          <ac:chgData name="Kristan Hines" userId="689d42ba-c28a-4535-b3da-b140c8fe1e34" providerId="ADAL" clId="{0C5CD99A-241B-4AC0-86E6-C1B4460C621B}" dt="2026-01-18T18:09:40.948" v="168" actId="20577"/>
          <ac:spMkLst>
            <pc:docMk/>
            <pc:sldMk cId="2077479901" sldId="324"/>
            <ac:spMk id="3" creationId="{029D02C0-BC11-F278-5057-981C6029FA5C}"/>
          </ac:spMkLst>
        </pc:spChg>
      </pc:sldChg>
      <pc:sldChg chg="modSp new del mod ord">
        <pc:chgData name="Kristan Hines" userId="689d42ba-c28a-4535-b3da-b140c8fe1e34" providerId="ADAL" clId="{0C5CD99A-241B-4AC0-86E6-C1B4460C621B}" dt="2026-01-18T19:46:16.316" v="1771" actId="47"/>
        <pc:sldMkLst>
          <pc:docMk/>
          <pc:sldMk cId="2327520921" sldId="325"/>
        </pc:sldMkLst>
        <pc:spChg chg="mod">
          <ac:chgData name="Kristan Hines" userId="689d42ba-c28a-4535-b3da-b140c8fe1e34" providerId="ADAL" clId="{0C5CD99A-241B-4AC0-86E6-C1B4460C621B}" dt="2026-01-18T18:15:37.791" v="268" actId="20577"/>
          <ac:spMkLst>
            <pc:docMk/>
            <pc:sldMk cId="2327520921" sldId="325"/>
            <ac:spMk id="2" creationId="{0911AB03-3FBC-7C8C-3E7D-5D23E5055E2F}"/>
          </ac:spMkLst>
        </pc:spChg>
      </pc:sldChg>
      <pc:sldChg chg="new del">
        <pc:chgData name="Kristan Hines" userId="689d42ba-c28a-4535-b3da-b140c8fe1e34" providerId="ADAL" clId="{0C5CD99A-241B-4AC0-86E6-C1B4460C621B}" dt="2026-01-18T18:20:35.411" v="372" actId="680"/>
        <pc:sldMkLst>
          <pc:docMk/>
          <pc:sldMk cId="3027554953" sldId="326"/>
        </pc:sldMkLst>
      </pc:sldChg>
      <pc:sldChg chg="addSp delSp modSp new del mod">
        <pc:chgData name="Kristan Hines" userId="689d42ba-c28a-4535-b3da-b140c8fe1e34" providerId="ADAL" clId="{0C5CD99A-241B-4AC0-86E6-C1B4460C621B}" dt="2026-01-18T20:14:21.343" v="2077" actId="47"/>
        <pc:sldMkLst>
          <pc:docMk/>
          <pc:sldMk cId="4058230162" sldId="326"/>
        </pc:sldMkLst>
        <pc:spChg chg="del mod">
          <ac:chgData name="Kristan Hines" userId="689d42ba-c28a-4535-b3da-b140c8fe1e34" providerId="ADAL" clId="{0C5CD99A-241B-4AC0-86E6-C1B4460C621B}" dt="2026-01-18T18:20:54.798" v="375" actId="478"/>
          <ac:spMkLst>
            <pc:docMk/>
            <pc:sldMk cId="4058230162" sldId="326"/>
            <ac:spMk id="2" creationId="{2A92B6B2-DA62-20C5-7AA6-6CCABB0E3D9D}"/>
          </ac:spMkLst>
        </pc:spChg>
        <pc:spChg chg="del mod">
          <ac:chgData name="Kristan Hines" userId="689d42ba-c28a-4535-b3da-b140c8fe1e34" providerId="ADAL" clId="{0C5CD99A-241B-4AC0-86E6-C1B4460C621B}" dt="2026-01-18T18:20:58.038" v="377" actId="478"/>
          <ac:spMkLst>
            <pc:docMk/>
            <pc:sldMk cId="4058230162" sldId="326"/>
            <ac:spMk id="3" creationId="{A6E3C3A4-8ED3-1059-FF42-BAF3D6EF3F40}"/>
          </ac:spMkLst>
        </pc:spChg>
        <pc:spChg chg="add mod">
          <ac:chgData name="Kristan Hines" userId="689d42ba-c28a-4535-b3da-b140c8fe1e34" providerId="ADAL" clId="{0C5CD99A-241B-4AC0-86E6-C1B4460C621B}" dt="2026-01-18T18:22:43.176" v="395" actId="1076"/>
          <ac:spMkLst>
            <pc:docMk/>
            <pc:sldMk cId="4058230162" sldId="326"/>
            <ac:spMk id="4" creationId="{1FD21F58-183C-B39A-01B7-0B93CA6530F6}"/>
          </ac:spMkLst>
        </pc:spChg>
        <pc:picChg chg="add mod">
          <ac:chgData name="Kristan Hines" userId="689d42ba-c28a-4535-b3da-b140c8fe1e34" providerId="ADAL" clId="{0C5CD99A-241B-4AC0-86E6-C1B4460C621B}" dt="2026-01-18T18:22:35.492" v="392" actId="1076"/>
          <ac:picMkLst>
            <pc:docMk/>
            <pc:sldMk cId="4058230162" sldId="326"/>
            <ac:picMk id="5" creationId="{7209858F-72D0-F617-DAC0-DF99EA4A340C}"/>
          </ac:picMkLst>
        </pc:picChg>
      </pc:sldChg>
      <pc:sldChg chg="addSp delSp modSp new del mod">
        <pc:chgData name="Kristan Hines" userId="689d42ba-c28a-4535-b3da-b140c8fe1e34" providerId="ADAL" clId="{0C5CD99A-241B-4AC0-86E6-C1B4460C621B}" dt="2026-01-18T20:14:25.956" v="2078" actId="47"/>
        <pc:sldMkLst>
          <pc:docMk/>
          <pc:sldMk cId="708059909" sldId="327"/>
        </pc:sldMkLst>
        <pc:spChg chg="mod">
          <ac:chgData name="Kristan Hines" userId="689d42ba-c28a-4535-b3da-b140c8fe1e34" providerId="ADAL" clId="{0C5CD99A-241B-4AC0-86E6-C1B4460C621B}" dt="2026-01-18T18:25:34.734" v="454" actId="14100"/>
          <ac:spMkLst>
            <pc:docMk/>
            <pc:sldMk cId="708059909" sldId="327"/>
            <ac:spMk id="2" creationId="{E8C7D0F1-211F-048C-0C84-D35DAE7643C9}"/>
          </ac:spMkLst>
        </pc:spChg>
        <pc:spChg chg="del mod">
          <ac:chgData name="Kristan Hines" userId="689d42ba-c28a-4535-b3da-b140c8fe1e34" providerId="ADAL" clId="{0C5CD99A-241B-4AC0-86E6-C1B4460C621B}" dt="2026-01-18T18:23:47.841" v="453" actId="478"/>
          <ac:spMkLst>
            <pc:docMk/>
            <pc:sldMk cId="708059909" sldId="327"/>
            <ac:spMk id="3" creationId="{093B23C4-6FA5-8B01-0482-4A01CB31BC8C}"/>
          </ac:spMkLst>
        </pc:spChg>
        <pc:spChg chg="add mod">
          <ac:chgData name="Kristan Hines" userId="689d42ba-c28a-4535-b3da-b140c8fe1e34" providerId="ADAL" clId="{0C5CD99A-241B-4AC0-86E6-C1B4460C621B}" dt="2026-01-18T18:25:50.784" v="460" actId="20577"/>
          <ac:spMkLst>
            <pc:docMk/>
            <pc:sldMk cId="708059909" sldId="327"/>
            <ac:spMk id="5" creationId="{19143ADF-A7D2-C118-48E7-086CC6C45C73}"/>
          </ac:spMkLst>
        </pc:spChg>
      </pc:sldChg>
      <pc:sldChg chg="addSp delSp modSp new mod ord modNotesTx">
        <pc:chgData name="Kristan Hines" userId="689d42ba-c28a-4535-b3da-b140c8fe1e34" providerId="ADAL" clId="{0C5CD99A-241B-4AC0-86E6-C1B4460C621B}" dt="2026-01-18T21:48:12.132" v="3210" actId="403"/>
        <pc:sldMkLst>
          <pc:docMk/>
          <pc:sldMk cId="329424803" sldId="328"/>
        </pc:sldMkLst>
        <pc:spChg chg="del mod">
          <ac:chgData name="Kristan Hines" userId="689d42ba-c28a-4535-b3da-b140c8fe1e34" providerId="ADAL" clId="{0C5CD99A-241B-4AC0-86E6-C1B4460C621B}" dt="2026-01-18T19:47:17.028" v="1778" actId="478"/>
          <ac:spMkLst>
            <pc:docMk/>
            <pc:sldMk cId="329424803" sldId="328"/>
            <ac:spMk id="2" creationId="{F2B73424-68F6-8BE7-D44B-2000FE8D6870}"/>
          </ac:spMkLst>
        </pc:spChg>
        <pc:spChg chg="del mod">
          <ac:chgData name="Kristan Hines" userId="689d42ba-c28a-4535-b3da-b140c8fe1e34" providerId="ADAL" clId="{0C5CD99A-241B-4AC0-86E6-C1B4460C621B}" dt="2026-01-18T18:26:35.604" v="469" actId="478"/>
          <ac:spMkLst>
            <pc:docMk/>
            <pc:sldMk cId="329424803" sldId="328"/>
            <ac:spMk id="3" creationId="{4D88B507-3409-2052-B869-C5F9D242B397}"/>
          </ac:spMkLst>
        </pc:spChg>
        <pc:spChg chg="add del mod">
          <ac:chgData name="Kristan Hines" userId="689d42ba-c28a-4535-b3da-b140c8fe1e34" providerId="ADAL" clId="{0C5CD99A-241B-4AC0-86E6-C1B4460C621B}" dt="2026-01-18T19:47:22.226" v="1780" actId="478"/>
          <ac:spMkLst>
            <pc:docMk/>
            <pc:sldMk cId="329424803" sldId="328"/>
            <ac:spMk id="4" creationId="{1AE466D9-27F0-399C-BCD4-F273A6741408}"/>
          </ac:spMkLst>
        </pc:spChg>
        <pc:spChg chg="add del mod">
          <ac:chgData name="Kristan Hines" userId="689d42ba-c28a-4535-b3da-b140c8fe1e34" providerId="ADAL" clId="{0C5CD99A-241B-4AC0-86E6-C1B4460C621B}" dt="2026-01-18T18:26:39.128" v="471" actId="478"/>
          <ac:spMkLst>
            <pc:docMk/>
            <pc:sldMk cId="329424803" sldId="328"/>
            <ac:spMk id="5" creationId="{B5858A01-9BD7-A33E-49E2-87B362642AEE}"/>
          </ac:spMkLst>
        </pc:spChg>
        <pc:spChg chg="add mod">
          <ac:chgData name="Kristan Hines" userId="689d42ba-c28a-4535-b3da-b140c8fe1e34" providerId="ADAL" clId="{0C5CD99A-241B-4AC0-86E6-C1B4460C621B}" dt="2026-01-18T19:52:13.326" v="1818" actId="207"/>
          <ac:spMkLst>
            <pc:docMk/>
            <pc:sldMk cId="329424803" sldId="328"/>
            <ac:spMk id="5" creationId="{C0FD4E69-0477-2E08-3CD1-BDD88FA63349}"/>
          </ac:spMkLst>
        </pc:spChg>
        <pc:graphicFrameChg chg="add mod modGraphic">
          <ac:chgData name="Kristan Hines" userId="689d42ba-c28a-4535-b3da-b140c8fe1e34" providerId="ADAL" clId="{0C5CD99A-241B-4AC0-86E6-C1B4460C621B}" dt="2026-01-18T21:48:12.132" v="3210" actId="403"/>
          <ac:graphicFrameMkLst>
            <pc:docMk/>
            <pc:sldMk cId="329424803" sldId="328"/>
            <ac:graphicFrameMk id="6" creationId="{C147E982-889D-375D-6286-819D5C316A98}"/>
          </ac:graphicFrameMkLst>
        </pc:graphicFrameChg>
      </pc:sldChg>
      <pc:sldChg chg="addSp delSp modSp new del mod">
        <pc:chgData name="Kristan Hines" userId="689d42ba-c28a-4535-b3da-b140c8fe1e34" providerId="ADAL" clId="{0C5CD99A-241B-4AC0-86E6-C1B4460C621B}" dt="2026-01-18T20:14:28.211" v="2079" actId="47"/>
        <pc:sldMkLst>
          <pc:docMk/>
          <pc:sldMk cId="4342573" sldId="329"/>
        </pc:sldMkLst>
        <pc:spChg chg="mod">
          <ac:chgData name="Kristan Hines" userId="689d42ba-c28a-4535-b3da-b140c8fe1e34" providerId="ADAL" clId="{0C5CD99A-241B-4AC0-86E6-C1B4460C621B}" dt="2026-01-18T19:15:53.004" v="1571" actId="27636"/>
          <ac:spMkLst>
            <pc:docMk/>
            <pc:sldMk cId="4342573" sldId="329"/>
            <ac:spMk id="2" creationId="{D42C6F7F-6DDD-12F0-DFAD-A8A010585BB1}"/>
          </ac:spMkLst>
        </pc:spChg>
        <pc:spChg chg="del">
          <ac:chgData name="Kristan Hines" userId="689d42ba-c28a-4535-b3da-b140c8fe1e34" providerId="ADAL" clId="{0C5CD99A-241B-4AC0-86E6-C1B4460C621B}" dt="2026-01-18T18:29:47.280" v="518"/>
          <ac:spMkLst>
            <pc:docMk/>
            <pc:sldMk cId="4342573" sldId="329"/>
            <ac:spMk id="3" creationId="{B6C7E093-E94A-0679-32C4-D6B11EB9CC5F}"/>
          </ac:spMkLst>
        </pc:spChg>
        <pc:spChg chg="add mod">
          <ac:chgData name="Kristan Hines" userId="689d42ba-c28a-4535-b3da-b140c8fe1e34" providerId="ADAL" clId="{0C5CD99A-241B-4AC0-86E6-C1B4460C621B}" dt="2026-01-18T18:30:34.663" v="538" actId="1076"/>
          <ac:spMkLst>
            <pc:docMk/>
            <pc:sldMk cId="4342573" sldId="329"/>
            <ac:spMk id="4" creationId="{C0A57A0A-BA19-E1B4-0D04-9520BBB225E7}"/>
          </ac:spMkLst>
        </pc:spChg>
      </pc:sldChg>
      <pc:sldChg chg="addSp delSp modSp new del mod">
        <pc:chgData name="Kristan Hines" userId="689d42ba-c28a-4535-b3da-b140c8fe1e34" providerId="ADAL" clId="{0C5CD99A-241B-4AC0-86E6-C1B4460C621B}" dt="2026-01-18T20:14:30.621" v="2080" actId="47"/>
        <pc:sldMkLst>
          <pc:docMk/>
          <pc:sldMk cId="3397855995" sldId="330"/>
        </pc:sldMkLst>
        <pc:spChg chg="mod">
          <ac:chgData name="Kristan Hines" userId="689d42ba-c28a-4535-b3da-b140c8fe1e34" providerId="ADAL" clId="{0C5CD99A-241B-4AC0-86E6-C1B4460C621B}" dt="2026-01-18T18:31:21.374" v="582" actId="14100"/>
          <ac:spMkLst>
            <pc:docMk/>
            <pc:sldMk cId="3397855995" sldId="330"/>
            <ac:spMk id="2" creationId="{D01BB28A-3E48-DAA1-53CE-12337A91378F}"/>
          </ac:spMkLst>
        </pc:spChg>
        <pc:spChg chg="del mod">
          <ac:chgData name="Kristan Hines" userId="689d42ba-c28a-4535-b3da-b140c8fe1e34" providerId="ADAL" clId="{0C5CD99A-241B-4AC0-86E6-C1B4460C621B}" dt="2026-01-18T18:31:34.337" v="584"/>
          <ac:spMkLst>
            <pc:docMk/>
            <pc:sldMk cId="3397855995" sldId="330"/>
            <ac:spMk id="3" creationId="{A8B841F3-D73F-A088-48FB-00AD7AF86DA7}"/>
          </ac:spMkLst>
        </pc:spChg>
        <pc:spChg chg="add mod">
          <ac:chgData name="Kristan Hines" userId="689d42ba-c28a-4535-b3da-b140c8fe1e34" providerId="ADAL" clId="{0C5CD99A-241B-4AC0-86E6-C1B4460C621B}" dt="2026-01-18T18:32:05.249" v="595" actId="404"/>
          <ac:spMkLst>
            <pc:docMk/>
            <pc:sldMk cId="3397855995" sldId="330"/>
            <ac:spMk id="4" creationId="{9778C5E0-3A55-125B-C1DE-79E4E601C6A0}"/>
          </ac:spMkLst>
        </pc:spChg>
      </pc:sldChg>
      <pc:sldChg chg="modSp new del mod">
        <pc:chgData name="Kristan Hines" userId="689d42ba-c28a-4535-b3da-b140c8fe1e34" providerId="ADAL" clId="{0C5CD99A-241B-4AC0-86E6-C1B4460C621B}" dt="2026-01-18T20:14:33.197" v="2081" actId="47"/>
        <pc:sldMkLst>
          <pc:docMk/>
          <pc:sldMk cId="1643731368" sldId="331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643731368" sldId="331"/>
            <ac:spMk id="2" creationId="{F379749F-D678-4A65-7EF4-F756F514A295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643731368" sldId="331"/>
            <ac:spMk id="3" creationId="{27402CD1-BB80-5A79-558A-04A8844CC922}"/>
          </ac:spMkLst>
        </pc:spChg>
      </pc:sldChg>
      <pc:sldChg chg="modSp new del mod">
        <pc:chgData name="Kristan Hines" userId="689d42ba-c28a-4535-b3da-b140c8fe1e34" providerId="ADAL" clId="{0C5CD99A-241B-4AC0-86E6-C1B4460C621B}" dt="2026-01-18T20:14:36.658" v="2082" actId="47"/>
        <pc:sldMkLst>
          <pc:docMk/>
          <pc:sldMk cId="33766210" sldId="332"/>
        </pc:sldMkLst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33766210" sldId="332"/>
            <ac:spMk id="2" creationId="{D6E2BC4A-062B-B2E8-15E7-EFC6DF8984C2}"/>
          </ac:spMkLst>
        </pc:spChg>
        <pc:spChg chg="mod">
          <ac:chgData name="Kristan Hines" userId="689d42ba-c28a-4535-b3da-b140c8fe1e34" providerId="ADAL" clId="{0C5CD99A-241B-4AC0-86E6-C1B4460C621B}" dt="2026-01-18T18:33:30.378" v="747" actId="403"/>
          <ac:spMkLst>
            <pc:docMk/>
            <pc:sldMk cId="33766210" sldId="332"/>
            <ac:spMk id="3" creationId="{5E5D588D-F874-774A-06A4-98ED1A1FD613}"/>
          </ac:spMkLst>
        </pc:spChg>
      </pc:sldChg>
      <pc:sldChg chg="delSp modSp new del mod ord">
        <pc:chgData name="Kristan Hines" userId="689d42ba-c28a-4535-b3da-b140c8fe1e34" providerId="ADAL" clId="{0C5CD99A-241B-4AC0-86E6-C1B4460C621B}" dt="2026-01-18T20:14:38.123" v="2083" actId="47"/>
        <pc:sldMkLst>
          <pc:docMk/>
          <pc:sldMk cId="326297422" sldId="333"/>
        </pc:sldMkLst>
        <pc:spChg chg="mod">
          <ac:chgData name="Kristan Hines" userId="689d42ba-c28a-4535-b3da-b140c8fe1e34" providerId="ADAL" clId="{0C5CD99A-241B-4AC0-86E6-C1B4460C621B}" dt="2026-01-18T18:34:06.299" v="796" actId="1076"/>
          <ac:spMkLst>
            <pc:docMk/>
            <pc:sldMk cId="326297422" sldId="333"/>
            <ac:spMk id="2" creationId="{C9A0521A-74C2-18A5-3120-295CF0A37EA8}"/>
          </ac:spMkLst>
        </pc:spChg>
        <pc:spChg chg="del mod">
          <ac:chgData name="Kristan Hines" userId="689d42ba-c28a-4535-b3da-b140c8fe1e34" providerId="ADAL" clId="{0C5CD99A-241B-4AC0-86E6-C1B4460C621B}" dt="2026-01-18T18:33:49.270" v="750" actId="478"/>
          <ac:spMkLst>
            <pc:docMk/>
            <pc:sldMk cId="326297422" sldId="333"/>
            <ac:spMk id="3" creationId="{35F44042-A66F-CDBF-333B-65642F6DBB99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326297422" sldId="333"/>
            <ac:spMk id="4" creationId="{6ABF2878-2448-A387-3C33-F3FD34049AAF}"/>
          </ac:spMkLst>
        </pc:spChg>
      </pc:sldChg>
      <pc:sldChg chg="addSp modSp add del mod">
        <pc:chgData name="Kristan Hines" userId="689d42ba-c28a-4535-b3da-b140c8fe1e34" providerId="ADAL" clId="{0C5CD99A-241B-4AC0-86E6-C1B4460C621B}" dt="2026-01-18T20:35:35.831" v="2258" actId="47"/>
        <pc:sldMkLst>
          <pc:docMk/>
          <pc:sldMk cId="2498195905" sldId="334"/>
        </pc:sldMkLst>
        <pc:spChg chg="add">
          <ac:chgData name="Kristan Hines" userId="689d42ba-c28a-4535-b3da-b140c8fe1e34" providerId="ADAL" clId="{0C5CD99A-241B-4AC0-86E6-C1B4460C621B}" dt="2026-01-18T18:37:56.042" v="904"/>
          <ac:spMkLst>
            <pc:docMk/>
            <pc:sldMk cId="2498195905" sldId="334"/>
            <ac:spMk id="2" creationId="{887C4B7E-D013-72ED-29CB-485827752D64}"/>
          </ac:spMkLst>
        </pc:spChg>
        <pc:spChg chg="mod">
          <ac:chgData name="Kristan Hines" userId="689d42ba-c28a-4535-b3da-b140c8fe1e34" providerId="ADAL" clId="{0C5CD99A-241B-4AC0-86E6-C1B4460C621B}" dt="2026-01-18T19:18:18.522" v="1581" actId="27636"/>
          <ac:spMkLst>
            <pc:docMk/>
            <pc:sldMk cId="2498195905" sldId="334"/>
            <ac:spMk id="3" creationId="{7312CF75-893B-92C6-53CC-0C4852A768D2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2498195905" sldId="334"/>
            <ac:spMk id="5" creationId="{0B132CE5-5291-8D0E-8D19-C7D7B609B7C8}"/>
          </ac:spMkLst>
        </pc:spChg>
        <pc:spChg chg="mod">
          <ac:chgData name="Kristan Hines" userId="689d42ba-c28a-4535-b3da-b140c8fe1e34" providerId="ADAL" clId="{0C5CD99A-241B-4AC0-86E6-C1B4460C621B}" dt="2026-01-18T18:39:23.541" v="934" actId="1076"/>
          <ac:spMkLst>
            <pc:docMk/>
            <pc:sldMk cId="2498195905" sldId="334"/>
            <ac:spMk id="11" creationId="{3065413B-4DF8-4AE5-5637-EB5E5A6DA7B7}"/>
          </ac:spMkLst>
        </pc:spChg>
        <pc:picChg chg="add mod">
          <ac:chgData name="Kristan Hines" userId="689d42ba-c28a-4535-b3da-b140c8fe1e34" providerId="ADAL" clId="{0C5CD99A-241B-4AC0-86E6-C1B4460C621B}" dt="2026-01-18T18:39:17.380" v="932" actId="1076"/>
          <ac:picMkLst>
            <pc:docMk/>
            <pc:sldMk cId="2498195905" sldId="334"/>
            <ac:picMk id="4" creationId="{0ABB0605-27EF-FF24-AB05-8060E3CEBAC5}"/>
          </ac:picMkLst>
        </pc:picChg>
      </pc:sldChg>
      <pc:sldChg chg="modSp add del mod">
        <pc:chgData name="Kristan Hines" userId="689d42ba-c28a-4535-b3da-b140c8fe1e34" providerId="ADAL" clId="{0C5CD99A-241B-4AC0-86E6-C1B4460C621B}" dt="2026-01-18T20:35:50.493" v="2261" actId="47"/>
        <pc:sldMkLst>
          <pc:docMk/>
          <pc:sldMk cId="642309960" sldId="335"/>
        </pc:sldMkLst>
        <pc:spChg chg="mod">
          <ac:chgData name="Kristan Hines" userId="689d42ba-c28a-4535-b3da-b140c8fe1e34" providerId="ADAL" clId="{0C5CD99A-241B-4AC0-86E6-C1B4460C621B}" dt="2026-01-18T18:44:39.561" v="1148" actId="20577"/>
          <ac:spMkLst>
            <pc:docMk/>
            <pc:sldMk cId="642309960" sldId="335"/>
            <ac:spMk id="2" creationId="{0A01D0CC-E4ED-DE40-1CF5-3F977EDC231F}"/>
          </ac:spMkLst>
        </pc:spChg>
      </pc:sldChg>
      <pc:sldChg chg="addSp delSp modSp new del mod">
        <pc:chgData name="Kristan Hines" userId="689d42ba-c28a-4535-b3da-b140c8fe1e34" providerId="ADAL" clId="{0C5CD99A-241B-4AC0-86E6-C1B4460C621B}" dt="2026-01-18T20:38:58.424" v="2310" actId="47"/>
        <pc:sldMkLst>
          <pc:docMk/>
          <pc:sldMk cId="2457453701" sldId="336"/>
        </pc:sldMkLst>
        <pc:spChg chg="del mod">
          <ac:chgData name="Kristan Hines" userId="689d42ba-c28a-4535-b3da-b140c8fe1e34" providerId="ADAL" clId="{0C5CD99A-241B-4AC0-86E6-C1B4460C621B}" dt="2026-01-18T18:51:34.829" v="1214"/>
          <ac:spMkLst>
            <pc:docMk/>
            <pc:sldMk cId="2457453701" sldId="336"/>
            <ac:spMk id="2" creationId="{F812B34B-7F1B-E5BB-4831-5B670B47C606}"/>
          </ac:spMkLst>
        </pc:spChg>
        <pc:spChg chg="del mod">
          <ac:chgData name="Kristan Hines" userId="689d42ba-c28a-4535-b3da-b140c8fe1e34" providerId="ADAL" clId="{0C5CD99A-241B-4AC0-86E6-C1B4460C621B}" dt="2026-01-18T18:51:32.748" v="1213" actId="478"/>
          <ac:spMkLst>
            <pc:docMk/>
            <pc:sldMk cId="2457453701" sldId="336"/>
            <ac:spMk id="3" creationId="{277975E6-F726-C969-E198-1B84226B3A5F}"/>
          </ac:spMkLst>
        </pc:spChg>
        <pc:spChg chg="add mod">
          <ac:chgData name="Kristan Hines" userId="689d42ba-c28a-4535-b3da-b140c8fe1e34" providerId="ADAL" clId="{0C5CD99A-241B-4AC0-86E6-C1B4460C621B}" dt="2026-01-18T18:48:06.459" v="1161" actId="14100"/>
          <ac:spMkLst>
            <pc:docMk/>
            <pc:sldMk cId="2457453701" sldId="336"/>
            <ac:spMk id="4" creationId="{A6862F16-1583-E7AE-98F7-5E10D4EB4DFA}"/>
          </ac:spMkLst>
        </pc:spChg>
        <pc:spChg chg="add mod">
          <ac:chgData name="Kristan Hines" userId="689d42ba-c28a-4535-b3da-b140c8fe1e34" providerId="ADAL" clId="{0C5CD99A-241B-4AC0-86E6-C1B4460C621B}" dt="2026-01-18T18:48:30.915" v="1165" actId="14100"/>
          <ac:spMkLst>
            <pc:docMk/>
            <pc:sldMk cId="2457453701" sldId="336"/>
            <ac:spMk id="5" creationId="{76A24E1B-19E2-ACA0-D134-DF8B45F72CC7}"/>
          </ac:spMkLst>
        </pc:spChg>
        <pc:spChg chg="add mod">
          <ac:chgData name="Kristan Hines" userId="689d42ba-c28a-4535-b3da-b140c8fe1e34" providerId="ADAL" clId="{0C5CD99A-241B-4AC0-86E6-C1B4460C621B}" dt="2026-01-18T18:48:34.636" v="1166"/>
          <ac:spMkLst>
            <pc:docMk/>
            <pc:sldMk cId="2457453701" sldId="336"/>
            <ac:spMk id="6" creationId="{A0DFF457-4DF7-7764-D9E9-3399770149A3}"/>
          </ac:spMkLst>
        </pc:spChg>
        <pc:spChg chg="add mod">
          <ac:chgData name="Kristan Hines" userId="689d42ba-c28a-4535-b3da-b140c8fe1e34" providerId="ADAL" clId="{0C5CD99A-241B-4AC0-86E6-C1B4460C621B}" dt="2026-01-18T18:48:34.636" v="1166"/>
          <ac:spMkLst>
            <pc:docMk/>
            <pc:sldMk cId="2457453701" sldId="336"/>
            <ac:spMk id="7" creationId="{9C2B80E6-1BD5-597D-4347-6B1A123EB61D}"/>
          </ac:spMkLst>
        </pc:spChg>
        <pc:spChg chg="add mod">
          <ac:chgData name="Kristan Hines" userId="689d42ba-c28a-4535-b3da-b140c8fe1e34" providerId="ADAL" clId="{0C5CD99A-241B-4AC0-86E6-C1B4460C621B}" dt="2026-01-18T18:52:04.348" v="1233" actId="1076"/>
          <ac:spMkLst>
            <pc:docMk/>
            <pc:sldMk cId="2457453701" sldId="336"/>
            <ac:spMk id="8" creationId="{41A36444-3429-5086-91FA-2E2BEC94A2E3}"/>
          </ac:spMkLst>
        </pc:spChg>
      </pc:sldChg>
      <pc:sldChg chg="addSp delSp modSp add del mod">
        <pc:chgData name="Kristan Hines" userId="689d42ba-c28a-4535-b3da-b140c8fe1e34" providerId="ADAL" clId="{0C5CD99A-241B-4AC0-86E6-C1B4460C621B}" dt="2026-01-18T20:38:04.285" v="2303" actId="47"/>
        <pc:sldMkLst>
          <pc:docMk/>
          <pc:sldMk cId="262864592" sldId="337"/>
        </pc:sldMkLst>
        <pc:spChg chg="mod">
          <ac:chgData name="Kristan Hines" userId="689d42ba-c28a-4535-b3da-b140c8fe1e34" providerId="ADAL" clId="{0C5CD99A-241B-4AC0-86E6-C1B4460C621B}" dt="2026-01-18T18:49:03.431" v="1207" actId="1076"/>
          <ac:spMkLst>
            <pc:docMk/>
            <pc:sldMk cId="262864592" sldId="337"/>
            <ac:spMk id="2" creationId="{6DD1E6CE-715A-D965-1C30-A1703B9435A9}"/>
          </ac:spMkLst>
        </pc:spChg>
        <pc:spChg chg="add del">
          <ac:chgData name="Kristan Hines" userId="689d42ba-c28a-4535-b3da-b140c8fe1e34" providerId="ADAL" clId="{0C5CD99A-241B-4AC0-86E6-C1B4460C621B}" dt="2026-01-18T18:50:50.635" v="1210"/>
          <ac:spMkLst>
            <pc:docMk/>
            <pc:sldMk cId="262864592" sldId="337"/>
            <ac:spMk id="3" creationId="{275E3C12-47A4-771C-D18E-5B64B3928642}"/>
          </ac:spMkLst>
        </pc:spChg>
        <pc:picChg chg="add mod">
          <ac:chgData name="Kristan Hines" userId="689d42ba-c28a-4535-b3da-b140c8fe1e34" providerId="ADAL" clId="{0C5CD99A-241B-4AC0-86E6-C1B4460C621B}" dt="2026-01-18T18:50:30.420" v="1209"/>
          <ac:picMkLst>
            <pc:docMk/>
            <pc:sldMk cId="262864592" sldId="337"/>
            <ac:picMk id="8" creationId="{098B1C58-0431-6FD1-005C-33EFCAA835AB}"/>
          </ac:picMkLst>
        </pc:picChg>
        <pc:picChg chg="add mod">
          <ac:chgData name="Kristan Hines" userId="689d42ba-c28a-4535-b3da-b140c8fe1e34" providerId="ADAL" clId="{0C5CD99A-241B-4AC0-86E6-C1B4460C621B}" dt="2026-01-18T18:50:53.854" v="1211" actId="1076"/>
          <ac:picMkLst>
            <pc:docMk/>
            <pc:sldMk cId="262864592" sldId="337"/>
            <ac:picMk id="9" creationId="{D4B926BE-104A-37F1-9E44-D5219C46CDE1}"/>
          </ac:picMkLst>
        </pc:picChg>
      </pc:sldChg>
      <pc:sldChg chg="modSp add del mod">
        <pc:chgData name="Kristan Hines" userId="689d42ba-c28a-4535-b3da-b140c8fe1e34" providerId="ADAL" clId="{0C5CD99A-241B-4AC0-86E6-C1B4460C621B}" dt="2026-01-18T20:39:05.893" v="2312" actId="47"/>
        <pc:sldMkLst>
          <pc:docMk/>
          <pc:sldMk cId="2324950687" sldId="338"/>
        </pc:sldMkLst>
        <pc:spChg chg="mod">
          <ac:chgData name="Kristan Hines" userId="689d42ba-c28a-4535-b3da-b140c8fe1e34" providerId="ADAL" clId="{0C5CD99A-241B-4AC0-86E6-C1B4460C621B}" dt="2026-01-18T18:53:59.525" v="1315" actId="1076"/>
          <ac:spMkLst>
            <pc:docMk/>
            <pc:sldMk cId="2324950687" sldId="338"/>
            <ac:spMk id="2" creationId="{250D8DD2-B4C7-0771-9BAC-8BD18AFF4830}"/>
          </ac:spMkLst>
        </pc:spChg>
      </pc:sldChg>
      <pc:sldChg chg="modSp add del mod">
        <pc:chgData name="Kristan Hines" userId="689d42ba-c28a-4535-b3da-b140c8fe1e34" providerId="ADAL" clId="{0C5CD99A-241B-4AC0-86E6-C1B4460C621B}" dt="2026-01-18T20:39:06.548" v="2313" actId="47"/>
        <pc:sldMkLst>
          <pc:docMk/>
          <pc:sldMk cId="847273253" sldId="339"/>
        </pc:sldMkLst>
        <pc:spChg chg="mod">
          <ac:chgData name="Kristan Hines" userId="689d42ba-c28a-4535-b3da-b140c8fe1e34" providerId="ADAL" clId="{0C5CD99A-241B-4AC0-86E6-C1B4460C621B}" dt="2026-01-18T18:55:33.494" v="1391" actId="20577"/>
          <ac:spMkLst>
            <pc:docMk/>
            <pc:sldMk cId="847273253" sldId="339"/>
            <ac:spMk id="2" creationId="{EB94A4C5-1211-0843-F96A-18713C8716EB}"/>
          </ac:spMkLst>
        </pc:spChg>
      </pc:sldChg>
      <pc:sldChg chg="addSp delSp modSp add del mod">
        <pc:chgData name="Kristan Hines" userId="689d42ba-c28a-4535-b3da-b140c8fe1e34" providerId="ADAL" clId="{0C5CD99A-241B-4AC0-86E6-C1B4460C621B}" dt="2026-01-18T21:30:37.061" v="2927" actId="47"/>
        <pc:sldMkLst>
          <pc:docMk/>
          <pc:sldMk cId="1861245545" sldId="340"/>
        </pc:sldMkLst>
        <pc:spChg chg="add del mod">
          <ac:chgData name="Kristan Hines" userId="689d42ba-c28a-4535-b3da-b140c8fe1e34" providerId="ADAL" clId="{0C5CD99A-241B-4AC0-86E6-C1B4460C621B}" dt="2026-01-18T18:59:03.447" v="1531" actId="12"/>
          <ac:spMkLst>
            <pc:docMk/>
            <pc:sldMk cId="1861245545" sldId="340"/>
            <ac:spMk id="2" creationId="{18E103D8-123C-AEEA-E01F-A6AEBC54B44F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861245545" sldId="340"/>
            <ac:spMk id="3" creationId="{16932DA3-15C0-7252-C067-EACB419F8EA9}"/>
          </ac:spMkLst>
        </pc:spChg>
        <pc:spChg chg="mod">
          <ac:chgData name="Kristan Hines" userId="689d42ba-c28a-4535-b3da-b140c8fe1e34" providerId="ADAL" clId="{0C5CD99A-241B-4AC0-86E6-C1B4460C621B}" dt="2026-01-18T19:29:08.617" v="1665"/>
          <ac:spMkLst>
            <pc:docMk/>
            <pc:sldMk cId="1861245545" sldId="340"/>
            <ac:spMk id="4" creationId="{0B20A1C2-6D7D-2F66-D5DC-552047A7CAF6}"/>
          </ac:spMkLst>
        </pc:spChg>
        <pc:spChg chg="add del mod">
          <ac:chgData name="Kristan Hines" userId="689d42ba-c28a-4535-b3da-b140c8fe1e34" providerId="ADAL" clId="{0C5CD99A-241B-4AC0-86E6-C1B4460C621B}" dt="2026-01-18T18:58:54.361" v="1525" actId="1076"/>
          <ac:spMkLst>
            <pc:docMk/>
            <pc:sldMk cId="1861245545" sldId="340"/>
            <ac:spMk id="8" creationId="{80BC5B06-DE19-1AE6-FD39-CE0DF89A4B66}"/>
          </ac:spMkLst>
        </pc:spChg>
      </pc:sldChg>
      <pc:sldChg chg="addSp modSp new mod setBg">
        <pc:chgData name="Kristan Hines" userId="689d42ba-c28a-4535-b3da-b140c8fe1e34" providerId="ADAL" clId="{0C5CD99A-241B-4AC0-86E6-C1B4460C621B}" dt="2026-01-18T20:18:00.701" v="2140" actId="1076"/>
        <pc:sldMkLst>
          <pc:docMk/>
          <pc:sldMk cId="3807945418" sldId="341"/>
        </pc:sldMkLst>
        <pc:spChg chg="add mod">
          <ac:chgData name="Kristan Hines" userId="689d42ba-c28a-4535-b3da-b140c8fe1e34" providerId="ADAL" clId="{0C5CD99A-241B-4AC0-86E6-C1B4460C621B}" dt="2026-01-18T20:18:00.701" v="2140" actId="1076"/>
          <ac:spMkLst>
            <pc:docMk/>
            <pc:sldMk cId="3807945418" sldId="341"/>
            <ac:spMk id="3" creationId="{23D2D50D-8B2E-FA7D-DF33-461E42B71C4A}"/>
          </ac:spMkLst>
        </pc:spChg>
        <pc:spChg chg="add mod">
          <ac:chgData name="Kristan Hines" userId="689d42ba-c28a-4535-b3da-b140c8fe1e34" providerId="ADAL" clId="{0C5CD99A-241B-4AC0-86E6-C1B4460C621B}" dt="2026-01-18T20:17:51.457" v="2137" actId="1076"/>
          <ac:spMkLst>
            <pc:docMk/>
            <pc:sldMk cId="3807945418" sldId="341"/>
            <ac:spMk id="4" creationId="{0EE51E1D-55CA-08A9-E2DB-2CC8E7914FD7}"/>
          </ac:spMkLst>
        </pc:spChg>
      </pc:sldChg>
      <pc:sldChg chg="new del modNotesTx">
        <pc:chgData name="Kristan Hines" userId="689d42ba-c28a-4535-b3da-b140c8fe1e34" providerId="ADAL" clId="{0C5CD99A-241B-4AC0-86E6-C1B4460C621B}" dt="2026-01-18T19:40:33.160" v="1737" actId="47"/>
        <pc:sldMkLst>
          <pc:docMk/>
          <pc:sldMk cId="2365658139" sldId="342"/>
        </pc:sldMkLst>
      </pc:sldChg>
      <pc:sldChg chg="addSp delSp modSp new mod ord">
        <pc:chgData name="Kristan Hines" userId="689d42ba-c28a-4535-b3da-b140c8fe1e34" providerId="ADAL" clId="{0C5CD99A-241B-4AC0-86E6-C1B4460C621B}" dt="2026-01-19T17:45:39.250" v="3918" actId="113"/>
        <pc:sldMkLst>
          <pc:docMk/>
          <pc:sldMk cId="2589492031" sldId="342"/>
        </pc:sldMkLst>
        <pc:spChg chg="add mod">
          <ac:chgData name="Kristan Hines" userId="689d42ba-c28a-4535-b3da-b140c8fe1e34" providerId="ADAL" clId="{0C5CD99A-241B-4AC0-86E6-C1B4460C621B}" dt="2026-01-19T17:45:39.250" v="3918" actId="113"/>
          <ac:spMkLst>
            <pc:docMk/>
            <pc:sldMk cId="2589492031" sldId="342"/>
            <ac:spMk id="3" creationId="{50403575-B892-B78A-3737-45F968BE92C1}"/>
          </ac:spMkLst>
        </pc:spChg>
        <pc:spChg chg="add del mod">
          <ac:chgData name="Kristan Hines" userId="689d42ba-c28a-4535-b3da-b140c8fe1e34" providerId="ADAL" clId="{0C5CD99A-241B-4AC0-86E6-C1B4460C621B}" dt="2026-01-18T19:59:19.382" v="1861" actId="478"/>
          <ac:spMkLst>
            <pc:docMk/>
            <pc:sldMk cId="2589492031" sldId="342"/>
            <ac:spMk id="4" creationId="{A17F1F5E-ECD6-4901-8574-74AADC874478}"/>
          </ac:spMkLst>
        </pc:spChg>
        <pc:spChg chg="add del mod">
          <ac:chgData name="Kristan Hines" userId="689d42ba-c28a-4535-b3da-b140c8fe1e34" providerId="ADAL" clId="{0C5CD99A-241B-4AC0-86E6-C1B4460C621B}" dt="2026-01-18T19:59:19.382" v="1861" actId="478"/>
          <ac:spMkLst>
            <pc:docMk/>
            <pc:sldMk cId="2589492031" sldId="342"/>
            <ac:spMk id="5" creationId="{09B2B711-FAE4-7FDF-65F6-946E20C08939}"/>
          </ac:spMkLst>
        </pc:spChg>
        <pc:spChg chg="add mod">
          <ac:chgData name="Kristan Hines" userId="689d42ba-c28a-4535-b3da-b140c8fe1e34" providerId="ADAL" clId="{0C5CD99A-241B-4AC0-86E6-C1B4460C621B}" dt="2026-01-18T20:03:55.114" v="1936" actId="1076"/>
          <ac:spMkLst>
            <pc:docMk/>
            <pc:sldMk cId="2589492031" sldId="342"/>
            <ac:spMk id="6" creationId="{18B38942-9AFC-14FF-E7F4-6BD490A9D56F}"/>
          </ac:spMkLst>
        </pc:spChg>
      </pc:sldChg>
      <pc:sldChg chg="addSp modSp new mod ord">
        <pc:chgData name="Kristan Hines" userId="689d42ba-c28a-4535-b3da-b140c8fe1e34" providerId="ADAL" clId="{0C5CD99A-241B-4AC0-86E6-C1B4460C621B}" dt="2026-01-18T20:12:45.020" v="2025"/>
        <pc:sldMkLst>
          <pc:docMk/>
          <pc:sldMk cId="476693536" sldId="343"/>
        </pc:sldMkLst>
        <pc:spChg chg="add mod">
          <ac:chgData name="Kristan Hines" userId="689d42ba-c28a-4535-b3da-b140c8fe1e34" providerId="ADAL" clId="{0C5CD99A-241B-4AC0-86E6-C1B4460C621B}" dt="2026-01-18T20:04:02.592" v="1937" actId="1076"/>
          <ac:spMkLst>
            <pc:docMk/>
            <pc:sldMk cId="476693536" sldId="343"/>
            <ac:spMk id="3" creationId="{14BD4CD9-8071-B799-EED3-36E6D0DAA4EF}"/>
          </ac:spMkLst>
        </pc:spChg>
        <pc:spChg chg="add mod">
          <ac:chgData name="Kristan Hines" userId="689d42ba-c28a-4535-b3da-b140c8fe1e34" providerId="ADAL" clId="{0C5CD99A-241B-4AC0-86E6-C1B4460C621B}" dt="2026-01-18T20:04:05.576" v="1938" actId="1076"/>
          <ac:spMkLst>
            <pc:docMk/>
            <pc:sldMk cId="476693536" sldId="343"/>
            <ac:spMk id="5" creationId="{2442F86D-F722-7C38-2169-586159C318FE}"/>
          </ac:spMkLst>
        </pc:spChg>
      </pc:sldChg>
      <pc:sldChg chg="add del setBg">
        <pc:chgData name="Kristan Hines" userId="689d42ba-c28a-4535-b3da-b140c8fe1e34" providerId="ADAL" clId="{0C5CD99A-241B-4AC0-86E6-C1B4460C621B}" dt="2026-01-18T21:17:39.483" v="2796"/>
        <pc:sldMkLst>
          <pc:docMk/>
          <pc:sldMk cId="1640542647" sldId="344"/>
        </pc:sldMkLst>
      </pc:sldChg>
      <pc:sldChg chg="addSp modSp new del mod setBg modNotesTx">
        <pc:chgData name="Kristan Hines" userId="689d42ba-c28a-4535-b3da-b140c8fe1e34" providerId="ADAL" clId="{0C5CD99A-241B-4AC0-86E6-C1B4460C621B}" dt="2026-01-18T21:17:27.915" v="2794" actId="47"/>
        <pc:sldMkLst>
          <pc:docMk/>
          <pc:sldMk cId="2198857559" sldId="344"/>
        </pc:sldMkLst>
        <pc:spChg chg="add mod">
          <ac:chgData name="Kristan Hines" userId="689d42ba-c28a-4535-b3da-b140c8fe1e34" providerId="ADAL" clId="{0C5CD99A-241B-4AC0-86E6-C1B4460C621B}" dt="2026-01-18T20:34:36.785" v="2249" actId="1076"/>
          <ac:spMkLst>
            <pc:docMk/>
            <pc:sldMk cId="2198857559" sldId="344"/>
            <ac:spMk id="3" creationId="{7B4C6905-5A63-8708-C69D-96D434568370}"/>
          </ac:spMkLst>
        </pc:spChg>
      </pc:sldChg>
      <pc:sldChg chg="add modNotesTx">
        <pc:chgData name="Kristan Hines" userId="689d42ba-c28a-4535-b3da-b140c8fe1e34" providerId="ADAL" clId="{0C5CD99A-241B-4AC0-86E6-C1B4460C621B}" dt="2026-01-18T21:28:40.666" v="2918" actId="6549"/>
        <pc:sldMkLst>
          <pc:docMk/>
          <pc:sldMk cId="3665769941" sldId="344"/>
        </pc:sldMkLst>
      </pc:sldChg>
      <pc:sldChg chg="add del setBg">
        <pc:chgData name="Kristan Hines" userId="689d42ba-c28a-4535-b3da-b140c8fe1e34" providerId="ADAL" clId="{0C5CD99A-241B-4AC0-86E6-C1B4460C621B}" dt="2026-01-18T20:09:51.873" v="2002"/>
        <pc:sldMkLst>
          <pc:docMk/>
          <pc:sldMk cId="1546103644" sldId="345"/>
        </pc:sldMkLst>
      </pc:sldChg>
      <pc:sldChg chg="addSp delSp modSp add del mod ord modNotesTx">
        <pc:chgData name="Kristan Hines" userId="689d42ba-c28a-4535-b3da-b140c8fe1e34" providerId="ADAL" clId="{0C5CD99A-241B-4AC0-86E6-C1B4460C621B}" dt="2026-01-18T21:17:14.063" v="2793" actId="47"/>
        <pc:sldMkLst>
          <pc:docMk/>
          <pc:sldMk cId="1881668908" sldId="345"/>
        </pc:sldMkLst>
        <pc:spChg chg="mod">
          <ac:chgData name="Kristan Hines" userId="689d42ba-c28a-4535-b3da-b140c8fe1e34" providerId="ADAL" clId="{0C5CD99A-241B-4AC0-86E6-C1B4460C621B}" dt="2026-01-18T20:10:57.100" v="2012" actId="1076"/>
          <ac:spMkLst>
            <pc:docMk/>
            <pc:sldMk cId="1881668908" sldId="345"/>
            <ac:spMk id="3" creationId="{446FA7A7-EA79-60A0-7A1A-640E49B30915}"/>
          </ac:spMkLst>
        </pc:spChg>
        <pc:spChg chg="add del">
          <ac:chgData name="Kristan Hines" userId="689d42ba-c28a-4535-b3da-b140c8fe1e34" providerId="ADAL" clId="{0C5CD99A-241B-4AC0-86E6-C1B4460C621B}" dt="2026-01-18T20:10:51.873" v="2011" actId="22"/>
          <ac:spMkLst>
            <pc:docMk/>
            <pc:sldMk cId="1881668908" sldId="345"/>
            <ac:spMk id="5" creationId="{90FFA3BE-8EEF-3CCC-DC6A-6787CDB1C2A3}"/>
          </ac:spMkLst>
        </pc:spChg>
      </pc:sldChg>
      <pc:sldChg chg="addSp delSp modSp add mod modNotesTx">
        <pc:chgData name="Kristan Hines" userId="689d42ba-c28a-4535-b3da-b140c8fe1e34" providerId="ADAL" clId="{0C5CD99A-241B-4AC0-86E6-C1B4460C621B}" dt="2026-01-18T21:48:19.271" v="3211" actId="403"/>
        <pc:sldMkLst>
          <pc:docMk/>
          <pc:sldMk cId="570178238" sldId="346"/>
        </pc:sldMkLst>
        <pc:spChg chg="mod">
          <ac:chgData name="Kristan Hines" userId="689d42ba-c28a-4535-b3da-b140c8fe1e34" providerId="ADAL" clId="{0C5CD99A-241B-4AC0-86E6-C1B4460C621B}" dt="2026-01-18T21:48:19.271" v="3211" actId="403"/>
          <ac:spMkLst>
            <pc:docMk/>
            <pc:sldMk cId="570178238" sldId="346"/>
            <ac:spMk id="3" creationId="{1F06AF55-D19C-E134-F23C-8BCDB2DDDBFF}"/>
          </ac:spMkLst>
        </pc:spChg>
        <pc:spChg chg="add del">
          <ac:chgData name="Kristan Hines" userId="689d42ba-c28a-4535-b3da-b140c8fe1e34" providerId="ADAL" clId="{0C5CD99A-241B-4AC0-86E6-C1B4460C621B}" dt="2026-01-18T20:13:22.873" v="2030" actId="22"/>
          <ac:spMkLst>
            <pc:docMk/>
            <pc:sldMk cId="570178238" sldId="346"/>
            <ac:spMk id="5" creationId="{9D0F9937-93CF-4E10-DF97-572D9639C3A7}"/>
          </ac:spMkLst>
        </pc:spChg>
        <pc:spChg chg="add del">
          <ac:chgData name="Kristan Hines" userId="689d42ba-c28a-4535-b3da-b140c8fe1e34" providerId="ADAL" clId="{0C5CD99A-241B-4AC0-86E6-C1B4460C621B}" dt="2026-01-18T20:13:29.367" v="2032" actId="22"/>
          <ac:spMkLst>
            <pc:docMk/>
            <pc:sldMk cId="570178238" sldId="346"/>
            <ac:spMk id="7" creationId="{38FBC450-1D75-469C-2CC4-30918A87E208}"/>
          </ac:spMkLst>
        </pc:spChg>
      </pc:sldChg>
      <pc:sldChg chg="add del setBg">
        <pc:chgData name="Kristan Hines" userId="689d42ba-c28a-4535-b3da-b140c8fe1e34" providerId="ADAL" clId="{0C5CD99A-241B-4AC0-86E6-C1B4460C621B}" dt="2026-01-18T20:11:03.164" v="2014"/>
        <pc:sldMkLst>
          <pc:docMk/>
          <pc:sldMk cId="1448751557" sldId="346"/>
        </pc:sldMkLst>
      </pc:sldChg>
      <pc:sldChg chg="addSp modSp new mod setBg">
        <pc:chgData name="Kristan Hines" userId="689d42ba-c28a-4535-b3da-b140c8fe1e34" providerId="ADAL" clId="{0C5CD99A-241B-4AC0-86E6-C1B4460C621B}" dt="2026-01-18T20:18:41.971" v="2151" actId="1076"/>
        <pc:sldMkLst>
          <pc:docMk/>
          <pc:sldMk cId="4243155767" sldId="347"/>
        </pc:sldMkLst>
        <pc:spChg chg="add mod">
          <ac:chgData name="Kristan Hines" userId="689d42ba-c28a-4535-b3da-b140c8fe1e34" providerId="ADAL" clId="{0C5CD99A-241B-4AC0-86E6-C1B4460C621B}" dt="2026-01-18T20:18:41.971" v="2151" actId="1076"/>
          <ac:spMkLst>
            <pc:docMk/>
            <pc:sldMk cId="4243155767" sldId="347"/>
            <ac:spMk id="3" creationId="{3C2E57BF-4763-0BD8-84ED-9104D45A6BE4}"/>
          </ac:spMkLst>
        </pc:spChg>
        <pc:spChg chg="add mod">
          <ac:chgData name="Kristan Hines" userId="689d42ba-c28a-4535-b3da-b140c8fe1e34" providerId="ADAL" clId="{0C5CD99A-241B-4AC0-86E6-C1B4460C621B}" dt="2026-01-18T20:18:31.958" v="2149" actId="1076"/>
          <ac:spMkLst>
            <pc:docMk/>
            <pc:sldMk cId="4243155767" sldId="347"/>
            <ac:spMk id="4" creationId="{F5D23D0D-D9A4-637E-C261-7865CA006ECE}"/>
          </ac:spMkLst>
        </pc:spChg>
      </pc:sldChg>
      <pc:sldChg chg="addSp delSp modSp new mod setBg modNotesTx">
        <pc:chgData name="Kristan Hines" userId="689d42ba-c28a-4535-b3da-b140c8fe1e34" providerId="ADAL" clId="{0C5CD99A-241B-4AC0-86E6-C1B4460C621B}" dt="2026-01-19T17:46:40.997" v="3928" actId="5793"/>
        <pc:sldMkLst>
          <pc:docMk/>
          <pc:sldMk cId="1786237003" sldId="348"/>
        </pc:sldMkLst>
        <pc:spChg chg="mod ord">
          <ac:chgData name="Kristan Hines" userId="689d42ba-c28a-4535-b3da-b140c8fe1e34" providerId="ADAL" clId="{0C5CD99A-241B-4AC0-86E6-C1B4460C621B}" dt="2026-01-18T20:32:45.108" v="2211" actId="26606"/>
          <ac:spMkLst>
            <pc:docMk/>
            <pc:sldMk cId="1786237003" sldId="348"/>
            <ac:spMk id="2" creationId="{66B0B78B-7C41-ABDF-BDE2-FF8F7F5B2AA7}"/>
          </ac:spMkLst>
        </pc:spChg>
        <pc:spChg chg="add mod ord">
          <ac:chgData name="Kristan Hines" userId="689d42ba-c28a-4535-b3da-b140c8fe1e34" providerId="ADAL" clId="{0C5CD99A-241B-4AC0-86E6-C1B4460C621B}" dt="2026-01-19T17:46:40.997" v="3928" actId="5793"/>
          <ac:spMkLst>
            <pc:docMk/>
            <pc:sldMk cId="1786237003" sldId="348"/>
            <ac:spMk id="4" creationId="{C9D21A34-36A5-B23C-8C9B-CC2F25B89F64}"/>
          </ac:spMkLst>
        </pc:spChg>
        <pc:spChg chg="add del">
          <ac:chgData name="Kristan Hines" userId="689d42ba-c28a-4535-b3da-b140c8fe1e34" providerId="ADAL" clId="{0C5CD99A-241B-4AC0-86E6-C1B4460C621B}" dt="2026-01-18T20:27:40.929" v="2183" actId="26606"/>
          <ac:spMkLst>
            <pc:docMk/>
            <pc:sldMk cId="1786237003" sldId="348"/>
            <ac:spMk id="10" creationId="{327D73B4-9F5C-4A64-A179-51B9500CB8B5}"/>
          </ac:spMkLst>
        </pc:spChg>
        <pc:spChg chg="add">
          <ac:chgData name="Kristan Hines" userId="689d42ba-c28a-4535-b3da-b140c8fe1e34" providerId="ADAL" clId="{0C5CD99A-241B-4AC0-86E6-C1B4460C621B}" dt="2026-01-18T20:32:45.108" v="2211" actId="26606"/>
          <ac:spMkLst>
            <pc:docMk/>
            <pc:sldMk cId="1786237003" sldId="348"/>
            <ac:spMk id="11" creationId="{04812C46-200A-4DEB-A05E-3ED6C68C2387}"/>
          </ac:spMkLst>
        </pc:spChg>
        <pc:spChg chg="add del">
          <ac:chgData name="Kristan Hines" userId="689d42ba-c28a-4535-b3da-b140c8fe1e34" providerId="ADAL" clId="{0C5CD99A-241B-4AC0-86E6-C1B4460C621B}" dt="2026-01-18T20:27:40.929" v="2183" actId="26606"/>
          <ac:spMkLst>
            <pc:docMk/>
            <pc:sldMk cId="1786237003" sldId="348"/>
            <ac:spMk id="12" creationId="{C1F06963-6374-4B48-844F-071A9BAAAE02}"/>
          </ac:spMkLst>
        </pc:spChg>
        <pc:spChg chg="add">
          <ac:chgData name="Kristan Hines" userId="689d42ba-c28a-4535-b3da-b140c8fe1e34" providerId="ADAL" clId="{0C5CD99A-241B-4AC0-86E6-C1B4460C621B}" dt="2026-01-18T20:32:45.108" v="2211" actId="26606"/>
          <ac:spMkLst>
            <pc:docMk/>
            <pc:sldMk cId="1786237003" sldId="348"/>
            <ac:spMk id="13" creationId="{D1EA859B-E555-4109-94F3-6700E046E008}"/>
          </ac:spMkLst>
        </pc:spChg>
        <pc:spChg chg="add del">
          <ac:chgData name="Kristan Hines" userId="689d42ba-c28a-4535-b3da-b140c8fe1e34" providerId="ADAL" clId="{0C5CD99A-241B-4AC0-86E6-C1B4460C621B}" dt="2026-01-18T20:27:40.929" v="2183" actId="26606"/>
          <ac:spMkLst>
            <pc:docMk/>
            <pc:sldMk cId="1786237003" sldId="348"/>
            <ac:spMk id="14" creationId="{6CB927A4-E432-4310-9CD5-E89FF5063179}"/>
          </ac:spMkLst>
        </pc:spChg>
        <pc:spChg chg="add del">
          <ac:chgData name="Kristan Hines" userId="689d42ba-c28a-4535-b3da-b140c8fe1e34" providerId="ADAL" clId="{0C5CD99A-241B-4AC0-86E6-C1B4460C621B}" dt="2026-01-18T20:27:40.929" v="2183" actId="26606"/>
          <ac:spMkLst>
            <pc:docMk/>
            <pc:sldMk cId="1786237003" sldId="348"/>
            <ac:spMk id="16" creationId="{1453BF6C-B012-48B7-B4E8-6D7AC7C27D02}"/>
          </ac:spMkLst>
        </pc:spChg>
        <pc:spChg chg="add del">
          <ac:chgData name="Kristan Hines" userId="689d42ba-c28a-4535-b3da-b140c8fe1e34" providerId="ADAL" clId="{0C5CD99A-241B-4AC0-86E6-C1B4460C621B}" dt="2026-01-18T20:27:40.929" v="2183" actId="26606"/>
          <ac:spMkLst>
            <pc:docMk/>
            <pc:sldMk cId="1786237003" sldId="348"/>
            <ac:spMk id="18" creationId="{E3020543-B24B-4EC4-8FFC-8DD88EEA91A8}"/>
          </ac:spMkLst>
        </pc:spChg>
        <pc:picChg chg="add mod">
          <ac:chgData name="Kristan Hines" userId="689d42ba-c28a-4535-b3da-b140c8fe1e34" providerId="ADAL" clId="{0C5CD99A-241B-4AC0-86E6-C1B4460C621B}" dt="2026-01-18T20:27:40.929" v="2183" actId="26606"/>
          <ac:picMkLst>
            <pc:docMk/>
            <pc:sldMk cId="1786237003" sldId="348"/>
            <ac:picMk id="5" creationId="{C6FCFE1D-0DA8-F688-77AD-A32F58210E39}"/>
          </ac:picMkLst>
        </pc:picChg>
        <pc:picChg chg="add mod">
          <ac:chgData name="Kristan Hines" userId="689d42ba-c28a-4535-b3da-b140c8fe1e34" providerId="ADAL" clId="{0C5CD99A-241B-4AC0-86E6-C1B4460C621B}" dt="2026-01-18T20:32:47.969" v="2213" actId="962"/>
          <ac:picMkLst>
            <pc:docMk/>
            <pc:sldMk cId="1786237003" sldId="348"/>
            <ac:picMk id="6" creationId="{94B48F47-EA1D-4248-D15F-AD72EC06B997}"/>
          </ac:picMkLst>
        </pc:picChg>
        <pc:picChg chg="add del mod">
          <ac:chgData name="Kristan Hines" userId="689d42ba-c28a-4535-b3da-b140c8fe1e34" providerId="ADAL" clId="{0C5CD99A-241B-4AC0-86E6-C1B4460C621B}" dt="2026-01-18T20:31:16.859" v="2206" actId="478"/>
          <ac:picMkLst>
            <pc:docMk/>
            <pc:sldMk cId="1786237003" sldId="348"/>
            <ac:picMk id="5122" creationId="{111B5FB3-E916-8793-F28E-73B186194A4C}"/>
          </ac:picMkLst>
        </pc:picChg>
        <pc:cxnChg chg="add del">
          <ac:chgData name="Kristan Hines" userId="689d42ba-c28a-4535-b3da-b140c8fe1e34" providerId="ADAL" clId="{0C5CD99A-241B-4AC0-86E6-C1B4460C621B}" dt="2026-01-18T20:27:40.929" v="2183" actId="26606"/>
          <ac:cxnSpMkLst>
            <pc:docMk/>
            <pc:sldMk cId="1786237003" sldId="348"/>
            <ac:cxnSpMk id="20" creationId="{C49DA8F6-BCC1-4447-B54C-57856834B94B}"/>
          </ac:cxnSpMkLst>
        </pc:cxnChg>
      </pc:sldChg>
      <pc:sldChg chg="modSp add mod">
        <pc:chgData name="Kristan Hines" userId="689d42ba-c28a-4535-b3da-b140c8fe1e34" providerId="ADAL" clId="{0C5CD99A-241B-4AC0-86E6-C1B4460C621B}" dt="2026-01-18T20:37:57.173" v="2302" actId="207"/>
        <pc:sldMkLst>
          <pc:docMk/>
          <pc:sldMk cId="3757604986" sldId="349"/>
        </pc:sldMkLst>
        <pc:spChg chg="mod">
          <ac:chgData name="Kristan Hines" userId="689d42ba-c28a-4535-b3da-b140c8fe1e34" providerId="ADAL" clId="{0C5CD99A-241B-4AC0-86E6-C1B4460C621B}" dt="2026-01-18T20:37:32.579" v="2298" actId="20577"/>
          <ac:spMkLst>
            <pc:docMk/>
            <pc:sldMk cId="3757604986" sldId="349"/>
            <ac:spMk id="3" creationId="{8CC3134B-02E6-8C46-FEA5-3D9871F09040}"/>
          </ac:spMkLst>
        </pc:spChg>
        <pc:spChg chg="mod">
          <ac:chgData name="Kristan Hines" userId="689d42ba-c28a-4535-b3da-b140c8fe1e34" providerId="ADAL" clId="{0C5CD99A-241B-4AC0-86E6-C1B4460C621B}" dt="2026-01-18T20:37:57.173" v="2302" actId="207"/>
          <ac:spMkLst>
            <pc:docMk/>
            <pc:sldMk cId="3757604986" sldId="349"/>
            <ac:spMk id="4" creationId="{EF86526C-86EE-9FC1-2DEE-DCEC6F825C98}"/>
          </ac:spMkLst>
        </pc:spChg>
      </pc:sldChg>
      <pc:sldChg chg="add del setBg">
        <pc:chgData name="Kristan Hines" userId="689d42ba-c28a-4535-b3da-b140c8fe1e34" providerId="ADAL" clId="{0C5CD99A-241B-4AC0-86E6-C1B4460C621B}" dt="2026-01-18T20:37:21.396" v="2263"/>
        <pc:sldMkLst>
          <pc:docMk/>
          <pc:sldMk cId="4107011256" sldId="349"/>
        </pc:sldMkLst>
      </pc:sldChg>
      <pc:sldChg chg="addSp modSp new mod modNotesTx">
        <pc:chgData name="Kristan Hines" userId="689d42ba-c28a-4535-b3da-b140c8fe1e34" providerId="ADAL" clId="{0C5CD99A-241B-4AC0-86E6-C1B4460C621B}" dt="2026-01-19T17:47:14.428" v="3930" actId="113"/>
        <pc:sldMkLst>
          <pc:docMk/>
          <pc:sldMk cId="1441988786" sldId="350"/>
        </pc:sldMkLst>
        <pc:spChg chg="add mod">
          <ac:chgData name="Kristan Hines" userId="689d42ba-c28a-4535-b3da-b140c8fe1e34" providerId="ADAL" clId="{0C5CD99A-241B-4AC0-86E6-C1B4460C621B}" dt="2026-01-18T21:49:10.998" v="3220" actId="1076"/>
          <ac:spMkLst>
            <pc:docMk/>
            <pc:sldMk cId="1441988786" sldId="350"/>
            <ac:spMk id="3" creationId="{8AC3F910-4A1F-8758-4CF9-BBE479B176E0}"/>
          </ac:spMkLst>
        </pc:spChg>
        <pc:spChg chg="add mod">
          <ac:chgData name="Kristan Hines" userId="689d42ba-c28a-4535-b3da-b140c8fe1e34" providerId="ADAL" clId="{0C5CD99A-241B-4AC0-86E6-C1B4460C621B}" dt="2026-01-19T17:47:14.428" v="3930" actId="113"/>
          <ac:spMkLst>
            <pc:docMk/>
            <pc:sldMk cId="1441988786" sldId="350"/>
            <ac:spMk id="4" creationId="{CA8E9242-5794-FEDD-A5B9-7C7E2E7CE489}"/>
          </ac:spMkLst>
        </pc:spChg>
      </pc:sldChg>
      <pc:sldChg chg="addSp delSp modSp new mod setBg">
        <pc:chgData name="Kristan Hines" userId="689d42ba-c28a-4535-b3da-b140c8fe1e34" providerId="ADAL" clId="{0C5CD99A-241B-4AC0-86E6-C1B4460C621B}" dt="2026-01-18T20:49:05.737" v="2472"/>
        <pc:sldMkLst>
          <pc:docMk/>
          <pc:sldMk cId="2170319766" sldId="351"/>
        </pc:sldMkLst>
        <pc:spChg chg="mod ord">
          <ac:chgData name="Kristan Hines" userId="689d42ba-c28a-4535-b3da-b140c8fe1e34" providerId="ADAL" clId="{0C5CD99A-241B-4AC0-86E6-C1B4460C621B}" dt="2026-01-18T20:48:47.896" v="2468" actId="26606"/>
          <ac:spMkLst>
            <pc:docMk/>
            <pc:sldMk cId="2170319766" sldId="351"/>
            <ac:spMk id="2" creationId="{8FBFCC37-5F78-C898-8450-FA3866FA4CFF}"/>
          </ac:spMkLst>
        </pc:spChg>
        <pc:spChg chg="add del">
          <ac:chgData name="Kristan Hines" userId="689d42ba-c28a-4535-b3da-b140c8fe1e34" providerId="ADAL" clId="{0C5CD99A-241B-4AC0-86E6-C1B4460C621B}" dt="2026-01-18T20:48:47.896" v="2467" actId="26606"/>
          <ac:spMkLst>
            <pc:docMk/>
            <pc:sldMk cId="2170319766" sldId="351"/>
            <ac:spMk id="8" creationId="{42A4FC2C-047E-45A5-965D-8E1E3BF09BC6}"/>
          </ac:spMkLst>
        </pc:spChg>
        <pc:picChg chg="add mod">
          <ac:chgData name="Kristan Hines" userId="689d42ba-c28a-4535-b3da-b140c8fe1e34" providerId="ADAL" clId="{0C5CD99A-241B-4AC0-86E6-C1B4460C621B}" dt="2026-01-18T20:48:49.579" v="2470" actId="962"/>
          <ac:picMkLst>
            <pc:docMk/>
            <pc:sldMk cId="2170319766" sldId="351"/>
            <ac:picMk id="3" creationId="{9A07B738-7C47-866E-AE35-992DE7F6AE3E}"/>
          </ac:picMkLst>
        </pc:picChg>
      </pc:sldChg>
      <pc:sldChg chg="add del setBg">
        <pc:chgData name="Kristan Hines" userId="689d42ba-c28a-4535-b3da-b140c8fe1e34" providerId="ADAL" clId="{0C5CD99A-241B-4AC0-86E6-C1B4460C621B}" dt="2026-01-18T20:50:14.713" v="2474"/>
        <pc:sldMkLst>
          <pc:docMk/>
          <pc:sldMk cId="916790884" sldId="352"/>
        </pc:sldMkLst>
      </pc:sldChg>
      <pc:sldChg chg="modSp add mod">
        <pc:chgData name="Kristan Hines" userId="689d42ba-c28a-4535-b3da-b140c8fe1e34" providerId="ADAL" clId="{0C5CD99A-241B-4AC0-86E6-C1B4460C621B}" dt="2026-01-18T20:51:01.240" v="2508" actId="1076"/>
        <pc:sldMkLst>
          <pc:docMk/>
          <pc:sldMk cId="3141190791" sldId="352"/>
        </pc:sldMkLst>
        <pc:spChg chg="mod">
          <ac:chgData name="Kristan Hines" userId="689d42ba-c28a-4535-b3da-b140c8fe1e34" providerId="ADAL" clId="{0C5CD99A-241B-4AC0-86E6-C1B4460C621B}" dt="2026-01-18T20:50:27.074" v="2494" actId="1076"/>
          <ac:spMkLst>
            <pc:docMk/>
            <pc:sldMk cId="3141190791" sldId="352"/>
            <ac:spMk id="3" creationId="{21917244-D62E-2E25-F0EC-3228654EBEDA}"/>
          </ac:spMkLst>
        </pc:spChg>
        <pc:spChg chg="mod">
          <ac:chgData name="Kristan Hines" userId="689d42ba-c28a-4535-b3da-b140c8fe1e34" providerId="ADAL" clId="{0C5CD99A-241B-4AC0-86E6-C1B4460C621B}" dt="2026-01-18T20:51:01.240" v="2508" actId="1076"/>
          <ac:spMkLst>
            <pc:docMk/>
            <pc:sldMk cId="3141190791" sldId="352"/>
            <ac:spMk id="4" creationId="{BE3E8EF3-4347-2B0D-AD10-1BA98E4C3905}"/>
          </ac:spMkLst>
        </pc:spChg>
      </pc:sldChg>
      <pc:sldChg chg="addSp modSp new mod modNotesTx">
        <pc:chgData name="Kristan Hines" userId="689d42ba-c28a-4535-b3da-b140c8fe1e34" providerId="ADAL" clId="{0C5CD99A-241B-4AC0-86E6-C1B4460C621B}" dt="2026-01-19T17:47:38.494" v="3934" actId="403"/>
        <pc:sldMkLst>
          <pc:docMk/>
          <pc:sldMk cId="3503119595" sldId="353"/>
        </pc:sldMkLst>
        <pc:spChg chg="add mod">
          <ac:chgData name="Kristan Hines" userId="689d42ba-c28a-4535-b3da-b140c8fe1e34" providerId="ADAL" clId="{0C5CD99A-241B-4AC0-86E6-C1B4460C621B}" dt="2026-01-19T17:47:38.494" v="3934" actId="403"/>
          <ac:spMkLst>
            <pc:docMk/>
            <pc:sldMk cId="3503119595" sldId="353"/>
            <ac:spMk id="3" creationId="{15555251-C4A9-0D23-8EF0-B5CC376EDE4B}"/>
          </ac:spMkLst>
        </pc:spChg>
        <pc:spChg chg="add mod">
          <ac:chgData name="Kristan Hines" userId="689d42ba-c28a-4535-b3da-b140c8fe1e34" providerId="ADAL" clId="{0C5CD99A-241B-4AC0-86E6-C1B4460C621B}" dt="2026-01-18T21:49:55.345" v="3227" actId="113"/>
          <ac:spMkLst>
            <pc:docMk/>
            <pc:sldMk cId="3503119595" sldId="353"/>
            <ac:spMk id="5" creationId="{4CD7C88B-1BB3-A7AF-43C8-DAE29568E692}"/>
          </ac:spMkLst>
        </pc:spChg>
      </pc:sldChg>
      <pc:sldChg chg="addSp delSp modSp new add del mod ord modNotesTx">
        <pc:chgData name="Kristan Hines" userId="689d42ba-c28a-4535-b3da-b140c8fe1e34" providerId="ADAL" clId="{0C5CD99A-241B-4AC0-86E6-C1B4460C621B}" dt="2026-01-19T19:54:48.260" v="4193" actId="47"/>
        <pc:sldMkLst>
          <pc:docMk/>
          <pc:sldMk cId="2293291903" sldId="354"/>
        </pc:sldMkLst>
        <pc:spChg chg="add mod">
          <ac:chgData name="Kristan Hines" userId="689d42ba-c28a-4535-b3da-b140c8fe1e34" providerId="ADAL" clId="{0C5CD99A-241B-4AC0-86E6-C1B4460C621B}" dt="2026-01-19T17:48:36.748" v="3947" actId="1076"/>
          <ac:spMkLst>
            <pc:docMk/>
            <pc:sldMk cId="2293291903" sldId="354"/>
            <ac:spMk id="4" creationId="{F5F76803-E880-B926-D45F-C67A1A070202}"/>
          </ac:spMkLst>
        </pc:spChg>
        <pc:spChg chg="add mod">
          <ac:chgData name="Kristan Hines" userId="689d42ba-c28a-4535-b3da-b140c8fe1e34" providerId="ADAL" clId="{0C5CD99A-241B-4AC0-86E6-C1B4460C621B}" dt="2026-01-19T17:48:34.362" v="3946" actId="1076"/>
          <ac:spMkLst>
            <pc:docMk/>
            <pc:sldMk cId="2293291903" sldId="354"/>
            <ac:spMk id="6" creationId="{4DCE18F7-FC39-2ADA-A5A3-C5C9048E5F97}"/>
          </ac:spMkLst>
        </pc:spChg>
        <pc:spChg chg="add del mod">
          <ac:chgData name="Kristan Hines" userId="689d42ba-c28a-4535-b3da-b140c8fe1e34" providerId="ADAL" clId="{0C5CD99A-241B-4AC0-86E6-C1B4460C621B}" dt="2026-01-18T21:02:29.275" v="2595" actId="478"/>
          <ac:spMkLst>
            <pc:docMk/>
            <pc:sldMk cId="2293291903" sldId="354"/>
            <ac:spMk id="8" creationId="{3B266F8E-AAD2-41E8-FA1B-BBD6DF6C9D0D}"/>
          </ac:spMkLst>
        </pc:spChg>
      </pc:sldChg>
      <pc:sldChg chg="addSp delSp modSp new del mod setBg modNotesTx">
        <pc:chgData name="Kristan Hines" userId="689d42ba-c28a-4535-b3da-b140c8fe1e34" providerId="ADAL" clId="{0C5CD99A-241B-4AC0-86E6-C1B4460C621B}" dt="2026-01-19T16:42:52.745" v="3516" actId="2696"/>
        <pc:sldMkLst>
          <pc:docMk/>
          <pc:sldMk cId="4099861710" sldId="355"/>
        </pc:sldMkLst>
        <pc:spChg chg="add del mod">
          <ac:chgData name="Kristan Hines" userId="689d42ba-c28a-4535-b3da-b140c8fe1e34" providerId="ADAL" clId="{0C5CD99A-241B-4AC0-86E6-C1B4460C621B}" dt="2026-01-18T21:05:48.873" v="2689" actId="478"/>
          <ac:spMkLst>
            <pc:docMk/>
            <pc:sldMk cId="4099861710" sldId="355"/>
            <ac:spMk id="4" creationId="{58E6B177-AFDD-C956-52BB-153AFF9540A6}"/>
          </ac:spMkLst>
        </pc:spChg>
        <pc:spChg chg="add mod">
          <ac:chgData name="Kristan Hines" userId="689d42ba-c28a-4535-b3da-b140c8fe1e34" providerId="ADAL" clId="{0C5CD99A-241B-4AC0-86E6-C1B4460C621B}" dt="2026-01-19T16:42:48.166" v="3515" actId="6549"/>
          <ac:spMkLst>
            <pc:docMk/>
            <pc:sldMk cId="4099861710" sldId="355"/>
            <ac:spMk id="5" creationId="{9F0C6F17-A0C1-6563-2084-16C6B73D37B8}"/>
          </ac:spMkLst>
        </pc:spChg>
        <pc:spChg chg="add mod">
          <ac:chgData name="Kristan Hines" userId="689d42ba-c28a-4535-b3da-b140c8fe1e34" providerId="ADAL" clId="{0C5CD99A-241B-4AC0-86E6-C1B4460C621B}" dt="2026-01-18T21:27:20.421" v="2910" actId="1076"/>
          <ac:spMkLst>
            <pc:docMk/>
            <pc:sldMk cId="4099861710" sldId="355"/>
            <ac:spMk id="6" creationId="{CFD0FCF1-BF57-0D1E-5312-C9E485EB7F12}"/>
          </ac:spMkLst>
        </pc:spChg>
        <pc:spChg chg="add mod">
          <ac:chgData name="Kristan Hines" userId="689d42ba-c28a-4535-b3da-b140c8fe1e34" providerId="ADAL" clId="{0C5CD99A-241B-4AC0-86E6-C1B4460C621B}" dt="2026-01-18T21:27:11.494" v="2907" actId="1076"/>
          <ac:spMkLst>
            <pc:docMk/>
            <pc:sldMk cId="4099861710" sldId="355"/>
            <ac:spMk id="7" creationId="{4AB38F0F-DEAB-0CB3-BD53-9E867118B4DF}"/>
          </ac:spMkLst>
        </pc:spChg>
        <pc:spChg chg="add mod">
          <ac:chgData name="Kristan Hines" userId="689d42ba-c28a-4535-b3da-b140c8fe1e34" providerId="ADAL" clId="{0C5CD99A-241B-4AC0-86E6-C1B4460C621B}" dt="2026-01-18T21:26:59.044" v="2905" actId="1076"/>
          <ac:spMkLst>
            <pc:docMk/>
            <pc:sldMk cId="4099861710" sldId="355"/>
            <ac:spMk id="8" creationId="{CCFBBC1C-F93A-34DF-69AA-8F8CDF08A411}"/>
          </ac:spMkLst>
        </pc:spChg>
        <pc:spChg chg="add mod">
          <ac:chgData name="Kristan Hines" userId="689d42ba-c28a-4535-b3da-b140c8fe1e34" providerId="ADAL" clId="{0C5CD99A-241B-4AC0-86E6-C1B4460C621B}" dt="2026-01-18T21:27:05.570" v="2906" actId="1076"/>
          <ac:spMkLst>
            <pc:docMk/>
            <pc:sldMk cId="4099861710" sldId="355"/>
            <ac:spMk id="9" creationId="{876839AB-1F7D-34DE-4C80-D9500BF52344}"/>
          </ac:spMkLst>
        </pc:spChg>
        <pc:spChg chg="add mod">
          <ac:chgData name="Kristan Hines" userId="689d42ba-c28a-4535-b3da-b140c8fe1e34" providerId="ADAL" clId="{0C5CD99A-241B-4AC0-86E6-C1B4460C621B}" dt="2026-01-18T21:27:44.244" v="2913" actId="1076"/>
          <ac:spMkLst>
            <pc:docMk/>
            <pc:sldMk cId="4099861710" sldId="355"/>
            <ac:spMk id="10" creationId="{6056D72B-D611-D6BF-CA66-C3ECDC60FBB9}"/>
          </ac:spMkLst>
        </pc:spChg>
        <pc:spChg chg="add mod">
          <ac:chgData name="Kristan Hines" userId="689d42ba-c28a-4535-b3da-b140c8fe1e34" providerId="ADAL" clId="{0C5CD99A-241B-4AC0-86E6-C1B4460C621B}" dt="2026-01-18T21:27:49.014" v="2914" actId="1076"/>
          <ac:spMkLst>
            <pc:docMk/>
            <pc:sldMk cId="4099861710" sldId="355"/>
            <ac:spMk id="11" creationId="{187A8102-4E88-F5E7-3E98-122EF39BD8BD}"/>
          </ac:spMkLst>
        </pc:spChg>
        <pc:spChg chg="add del mod">
          <ac:chgData name="Kristan Hines" userId="689d42ba-c28a-4535-b3da-b140c8fe1e34" providerId="ADAL" clId="{0C5CD99A-241B-4AC0-86E6-C1B4460C621B}" dt="2026-01-18T21:10:48.277" v="2753"/>
          <ac:spMkLst>
            <pc:docMk/>
            <pc:sldMk cId="4099861710" sldId="355"/>
            <ac:spMk id="13" creationId="{32271E7E-4CA6-3C4A-A3F0-77371F5FDEA2}"/>
          </ac:spMkLst>
        </pc:spChg>
        <pc:spChg chg="add del mod">
          <ac:chgData name="Kristan Hines" userId="689d42ba-c28a-4535-b3da-b140c8fe1e34" providerId="ADAL" clId="{0C5CD99A-241B-4AC0-86E6-C1B4460C621B}" dt="2026-01-18T21:24:00.856" v="2890" actId="22"/>
          <ac:spMkLst>
            <pc:docMk/>
            <pc:sldMk cId="4099861710" sldId="355"/>
            <ac:spMk id="15" creationId="{7DDFD305-80CA-521C-F7A6-0767F67DBBA4}"/>
          </ac:spMkLst>
        </pc:spChg>
        <pc:spChg chg="add del mod">
          <ac:chgData name="Kristan Hines" userId="689d42ba-c28a-4535-b3da-b140c8fe1e34" providerId="ADAL" clId="{0C5CD99A-241B-4AC0-86E6-C1B4460C621B}" dt="2026-01-18T21:26:25.787" v="2898" actId="478"/>
          <ac:spMkLst>
            <pc:docMk/>
            <pc:sldMk cId="4099861710" sldId="355"/>
            <ac:spMk id="16" creationId="{DE68C47E-ECE3-4C67-B884-C20A76BADE3C}"/>
          </ac:spMkLst>
        </pc:spChg>
      </pc:sldChg>
      <pc:sldChg chg="addSp delSp modSp add mod ord modNotesTx">
        <pc:chgData name="Kristan Hines" userId="689d42ba-c28a-4535-b3da-b140c8fe1e34" providerId="ADAL" clId="{0C5CD99A-241B-4AC0-86E6-C1B4460C621B}" dt="2026-01-19T20:41:49.091" v="4597" actId="20577"/>
        <pc:sldMkLst>
          <pc:docMk/>
          <pc:sldMk cId="425751252" sldId="356"/>
        </pc:sldMkLst>
        <pc:spChg chg="del mod">
          <ac:chgData name="Kristan Hines" userId="689d42ba-c28a-4535-b3da-b140c8fe1e34" providerId="ADAL" clId="{0C5CD99A-241B-4AC0-86E6-C1B4460C621B}" dt="2026-01-19T20:25:16.042" v="4487" actId="478"/>
          <ac:spMkLst>
            <pc:docMk/>
            <pc:sldMk cId="425751252" sldId="356"/>
            <ac:spMk id="3" creationId="{F7DB17A1-94D0-705B-88D2-B0F343048CE5}"/>
          </ac:spMkLst>
        </pc:spChg>
        <pc:spChg chg="add del mod">
          <ac:chgData name="Kristan Hines" userId="689d42ba-c28a-4535-b3da-b140c8fe1e34" providerId="ADAL" clId="{0C5CD99A-241B-4AC0-86E6-C1B4460C621B}" dt="2026-01-19T20:25:16.042" v="4487" actId="478"/>
          <ac:spMkLst>
            <pc:docMk/>
            <pc:sldMk cId="425751252" sldId="356"/>
            <ac:spMk id="4" creationId="{F4B5EE7C-FC45-A97B-14F5-3FC1088FA11E}"/>
          </ac:spMkLst>
        </pc:spChg>
        <pc:spChg chg="add del mod">
          <ac:chgData name="Kristan Hines" userId="689d42ba-c28a-4535-b3da-b140c8fe1e34" providerId="ADAL" clId="{0C5CD99A-241B-4AC0-86E6-C1B4460C621B}" dt="2026-01-19T20:25:33.363" v="4493"/>
          <ac:spMkLst>
            <pc:docMk/>
            <pc:sldMk cId="425751252" sldId="356"/>
            <ac:spMk id="5" creationId="{81B01A1A-8A09-807C-BD67-FD006719E04B}"/>
          </ac:spMkLst>
        </pc:spChg>
        <pc:spChg chg="add mod">
          <ac:chgData name="Kristan Hines" userId="689d42ba-c28a-4535-b3da-b140c8fe1e34" providerId="ADAL" clId="{0C5CD99A-241B-4AC0-86E6-C1B4460C621B}" dt="2026-01-19T20:28:01.101" v="4506" actId="948"/>
          <ac:spMkLst>
            <pc:docMk/>
            <pc:sldMk cId="425751252" sldId="356"/>
            <ac:spMk id="6" creationId="{165B8000-D63D-9BBB-6560-0AB7C7243C5B}"/>
          </ac:spMkLst>
        </pc:spChg>
      </pc:sldChg>
      <pc:sldChg chg="add del ord">
        <pc:chgData name="Kristan Hines" userId="689d42ba-c28a-4535-b3da-b140c8fe1e34" providerId="ADAL" clId="{0C5CD99A-241B-4AC0-86E6-C1B4460C621B}" dt="2026-01-18T21:17:45.397" v="2798" actId="47"/>
        <pc:sldMkLst>
          <pc:docMk/>
          <pc:sldMk cId="2103119983" sldId="356"/>
        </pc:sldMkLst>
      </pc:sldChg>
      <pc:sldChg chg="add del setBg">
        <pc:chgData name="Kristan Hines" userId="689d42ba-c28a-4535-b3da-b140c8fe1e34" providerId="ADAL" clId="{0C5CD99A-241B-4AC0-86E6-C1B4460C621B}" dt="2026-01-18T21:17:56.161" v="2800"/>
        <pc:sldMkLst>
          <pc:docMk/>
          <pc:sldMk cId="2199484243" sldId="356"/>
        </pc:sldMkLst>
      </pc:sldChg>
      <pc:sldChg chg="add del setBg">
        <pc:chgData name="Kristan Hines" userId="689d42ba-c28a-4535-b3da-b140c8fe1e34" providerId="ADAL" clId="{0C5CD99A-241B-4AC0-86E6-C1B4460C621B}" dt="2026-01-18T21:11:27.762" v="2755"/>
        <pc:sldMkLst>
          <pc:docMk/>
          <pc:sldMk cId="2335343944" sldId="356"/>
        </pc:sldMkLst>
      </pc:sldChg>
      <pc:sldChg chg="add del setBg">
        <pc:chgData name="Kristan Hines" userId="689d42ba-c28a-4535-b3da-b140c8fe1e34" providerId="ADAL" clId="{0C5CD99A-241B-4AC0-86E6-C1B4460C621B}" dt="2026-01-18T21:11:53.026" v="2758"/>
        <pc:sldMkLst>
          <pc:docMk/>
          <pc:sldMk cId="3372467532" sldId="357"/>
        </pc:sldMkLst>
      </pc:sldChg>
      <pc:sldChg chg="add del setBg">
        <pc:chgData name="Kristan Hines" userId="689d42ba-c28a-4535-b3da-b140c8fe1e34" providerId="ADAL" clId="{0C5CD99A-241B-4AC0-86E6-C1B4460C621B}" dt="2026-01-18T21:12:06.003" v="2762"/>
        <pc:sldMkLst>
          <pc:docMk/>
          <pc:sldMk cId="3445357695" sldId="357"/>
        </pc:sldMkLst>
      </pc:sldChg>
      <pc:sldChg chg="add del">
        <pc:chgData name="Kristan Hines" userId="689d42ba-c28a-4535-b3da-b140c8fe1e34" providerId="ADAL" clId="{0C5CD99A-241B-4AC0-86E6-C1B4460C621B}" dt="2026-01-18T21:11:56.018" v="2760"/>
        <pc:sldMkLst>
          <pc:docMk/>
          <pc:sldMk cId="3670177917" sldId="357"/>
        </pc:sldMkLst>
      </pc:sldChg>
      <pc:sldChg chg="modSp add mod">
        <pc:chgData name="Kristan Hines" userId="689d42ba-c28a-4535-b3da-b140c8fe1e34" providerId="ADAL" clId="{0C5CD99A-241B-4AC0-86E6-C1B4460C621B}" dt="2026-01-19T18:37:39.858" v="4080" actId="1076"/>
        <pc:sldMkLst>
          <pc:docMk/>
          <pc:sldMk cId="4185989783" sldId="357"/>
        </pc:sldMkLst>
        <pc:spChg chg="mod">
          <ac:chgData name="Kristan Hines" userId="689d42ba-c28a-4535-b3da-b140c8fe1e34" providerId="ADAL" clId="{0C5CD99A-241B-4AC0-86E6-C1B4460C621B}" dt="2026-01-18T21:13:22.467" v="2766" actId="1076"/>
          <ac:spMkLst>
            <pc:docMk/>
            <pc:sldMk cId="4185989783" sldId="357"/>
            <ac:spMk id="3" creationId="{250CBB67-8D81-44AD-CB36-E09E88080A8E}"/>
          </ac:spMkLst>
        </pc:spChg>
        <pc:spChg chg="mod">
          <ac:chgData name="Kristan Hines" userId="689d42ba-c28a-4535-b3da-b140c8fe1e34" providerId="ADAL" clId="{0C5CD99A-241B-4AC0-86E6-C1B4460C621B}" dt="2026-01-19T18:37:39.858" v="4080" actId="1076"/>
          <ac:spMkLst>
            <pc:docMk/>
            <pc:sldMk cId="4185989783" sldId="357"/>
            <ac:spMk id="4" creationId="{19CE1818-A1C9-383A-7249-33CFD36CCB4E}"/>
          </ac:spMkLst>
        </pc:spChg>
      </pc:sldChg>
      <pc:sldChg chg="addSp modSp new mod modNotesTx">
        <pc:chgData name="Kristan Hines" userId="689d42ba-c28a-4535-b3da-b140c8fe1e34" providerId="ADAL" clId="{0C5CD99A-241B-4AC0-86E6-C1B4460C621B}" dt="2026-01-19T21:11:40.592" v="4729" actId="2711"/>
        <pc:sldMkLst>
          <pc:docMk/>
          <pc:sldMk cId="4277223085" sldId="358"/>
        </pc:sldMkLst>
        <pc:spChg chg="add mod">
          <ac:chgData name="Kristan Hines" userId="689d42ba-c28a-4535-b3da-b140c8fe1e34" providerId="ADAL" clId="{0C5CD99A-241B-4AC0-86E6-C1B4460C621B}" dt="2026-01-19T17:48:10.441" v="3941" actId="1076"/>
          <ac:spMkLst>
            <pc:docMk/>
            <pc:sldMk cId="4277223085" sldId="358"/>
            <ac:spMk id="3" creationId="{579D3CD5-5CD6-F2A9-7278-75F92EC856BF}"/>
          </ac:spMkLst>
        </pc:spChg>
        <pc:spChg chg="add">
          <ac:chgData name="Kristan Hines" userId="689d42ba-c28a-4535-b3da-b140c8fe1e34" providerId="ADAL" clId="{0C5CD99A-241B-4AC0-86E6-C1B4460C621B}" dt="2026-01-18T21:21:10.876" v="2808"/>
          <ac:spMkLst>
            <pc:docMk/>
            <pc:sldMk cId="4277223085" sldId="358"/>
            <ac:spMk id="4" creationId="{03B0FBC6-0B9A-2722-8EFE-1182570D2B18}"/>
          </ac:spMkLst>
        </pc:spChg>
        <pc:spChg chg="add mod">
          <ac:chgData name="Kristan Hines" userId="689d42ba-c28a-4535-b3da-b140c8fe1e34" providerId="ADAL" clId="{0C5CD99A-241B-4AC0-86E6-C1B4460C621B}" dt="2026-01-19T21:11:40.592" v="4729" actId="2711"/>
          <ac:spMkLst>
            <pc:docMk/>
            <pc:sldMk cId="4277223085" sldId="358"/>
            <ac:spMk id="6" creationId="{675847EB-69CB-D949-F909-C1092A00622C}"/>
          </ac:spMkLst>
        </pc:spChg>
      </pc:sldChg>
      <pc:sldChg chg="addSp delSp modSp new del mod ord modNotesTx">
        <pc:chgData name="Kristan Hines" userId="689d42ba-c28a-4535-b3da-b140c8fe1e34" providerId="ADAL" clId="{0C5CD99A-241B-4AC0-86E6-C1B4460C621B}" dt="2026-01-19T17:35:44.573" v="3773" actId="2696"/>
        <pc:sldMkLst>
          <pc:docMk/>
          <pc:sldMk cId="2532771919" sldId="359"/>
        </pc:sldMkLst>
        <pc:spChg chg="add del">
          <ac:chgData name="Kristan Hines" userId="689d42ba-c28a-4535-b3da-b140c8fe1e34" providerId="ADAL" clId="{0C5CD99A-241B-4AC0-86E6-C1B4460C621B}" dt="2026-01-18T21:55:55.749" v="3239" actId="22"/>
          <ac:spMkLst>
            <pc:docMk/>
            <pc:sldMk cId="2532771919" sldId="359"/>
            <ac:spMk id="4" creationId="{409E78C5-32A3-C46B-1ED7-6C98368B8B89}"/>
          </ac:spMkLst>
        </pc:spChg>
        <pc:spChg chg="add mod">
          <ac:chgData name="Kristan Hines" userId="689d42ba-c28a-4535-b3da-b140c8fe1e34" providerId="ADAL" clId="{0C5CD99A-241B-4AC0-86E6-C1B4460C621B}" dt="2026-01-19T16:28:35.080" v="3330" actId="13926"/>
          <ac:spMkLst>
            <pc:docMk/>
            <pc:sldMk cId="2532771919" sldId="359"/>
            <ac:spMk id="6" creationId="{3860855F-4462-2BF5-D78D-48F81B7530A5}"/>
          </ac:spMkLst>
        </pc:spChg>
        <pc:picChg chg="add mod">
          <ac:chgData name="Kristan Hines" userId="689d42ba-c28a-4535-b3da-b140c8fe1e34" providerId="ADAL" clId="{0C5CD99A-241B-4AC0-86E6-C1B4460C621B}" dt="2026-01-18T22:00:36.163" v="3289" actId="1076"/>
          <ac:picMkLst>
            <pc:docMk/>
            <pc:sldMk cId="2532771919" sldId="359"/>
            <ac:picMk id="7" creationId="{284655AE-7216-AC67-6523-8E4C3CED1B44}"/>
          </ac:picMkLst>
        </pc:picChg>
        <pc:cxnChg chg="add mod">
          <ac:chgData name="Kristan Hines" userId="689d42ba-c28a-4535-b3da-b140c8fe1e34" providerId="ADAL" clId="{0C5CD99A-241B-4AC0-86E6-C1B4460C621B}" dt="2026-01-18T22:00:26.786" v="3288" actId="208"/>
          <ac:cxnSpMkLst>
            <pc:docMk/>
            <pc:sldMk cId="2532771919" sldId="359"/>
            <ac:cxnSpMk id="9" creationId="{64AE834B-C3C4-8A83-AAB7-62511B5B7752}"/>
          </ac:cxnSpMkLst>
        </pc:cxnChg>
      </pc:sldChg>
      <pc:sldChg chg="delSp modSp add mod">
        <pc:chgData name="Kristan Hines" userId="689d42ba-c28a-4535-b3da-b140c8fe1e34" providerId="ADAL" clId="{0C5CD99A-241B-4AC0-86E6-C1B4460C621B}" dt="2026-01-19T17:39:49.356" v="3860" actId="20577"/>
        <pc:sldMkLst>
          <pc:docMk/>
          <pc:sldMk cId="122536330" sldId="360"/>
        </pc:sldMkLst>
        <pc:spChg chg="mod">
          <ac:chgData name="Kristan Hines" userId="689d42ba-c28a-4535-b3da-b140c8fe1e34" providerId="ADAL" clId="{0C5CD99A-241B-4AC0-86E6-C1B4460C621B}" dt="2026-01-19T17:39:49.356" v="3860" actId="20577"/>
          <ac:spMkLst>
            <pc:docMk/>
            <pc:sldMk cId="122536330" sldId="360"/>
            <ac:spMk id="3" creationId="{1B0EEBE5-9928-841D-FE98-B0E7F1BDAF38}"/>
          </ac:spMkLst>
        </pc:spChg>
        <pc:spChg chg="del mod">
          <ac:chgData name="Kristan Hines" userId="689d42ba-c28a-4535-b3da-b140c8fe1e34" providerId="ADAL" clId="{0C5CD99A-241B-4AC0-86E6-C1B4460C621B}" dt="2026-01-18T21:36:02.745" v="2951" actId="478"/>
          <ac:spMkLst>
            <pc:docMk/>
            <pc:sldMk cId="122536330" sldId="360"/>
            <ac:spMk id="4" creationId="{2770B21A-BA7D-ABC3-07C3-7C5ADDBBDD09}"/>
          </ac:spMkLst>
        </pc:spChg>
      </pc:sldChg>
      <pc:sldChg chg="add del setBg">
        <pc:chgData name="Kristan Hines" userId="689d42ba-c28a-4535-b3da-b140c8fe1e34" providerId="ADAL" clId="{0C5CD99A-241B-4AC0-86E6-C1B4460C621B}" dt="2026-01-18T21:35:55.483" v="2946"/>
        <pc:sldMkLst>
          <pc:docMk/>
          <pc:sldMk cId="2667508207" sldId="360"/>
        </pc:sldMkLst>
      </pc:sldChg>
      <pc:sldChg chg="addSp delSp modSp new mod ord modNotesTx">
        <pc:chgData name="Kristan Hines" userId="689d42ba-c28a-4535-b3da-b140c8fe1e34" providerId="ADAL" clId="{0C5CD99A-241B-4AC0-86E6-C1B4460C621B}" dt="2026-01-19T21:13:01.111" v="4749" actId="20577"/>
        <pc:sldMkLst>
          <pc:docMk/>
          <pc:sldMk cId="1439142088" sldId="361"/>
        </pc:sldMkLst>
        <pc:spChg chg="add mod">
          <ac:chgData name="Kristan Hines" userId="689d42ba-c28a-4535-b3da-b140c8fe1e34" providerId="ADAL" clId="{0C5CD99A-241B-4AC0-86E6-C1B4460C621B}" dt="2026-01-19T21:12:49.305" v="4734" actId="1076"/>
          <ac:spMkLst>
            <pc:docMk/>
            <pc:sldMk cId="1439142088" sldId="361"/>
            <ac:spMk id="3" creationId="{0CF6FF7E-F9BA-BBE2-91B8-8BF8C01B602B}"/>
          </ac:spMkLst>
        </pc:spChg>
        <pc:spChg chg="add del mod">
          <ac:chgData name="Kristan Hines" userId="689d42ba-c28a-4535-b3da-b140c8fe1e34" providerId="ADAL" clId="{0C5CD99A-241B-4AC0-86E6-C1B4460C621B}" dt="2026-01-18T21:40:41.930" v="3047"/>
          <ac:spMkLst>
            <pc:docMk/>
            <pc:sldMk cId="1439142088" sldId="361"/>
            <ac:spMk id="4" creationId="{577F689C-C4C1-34D9-A2CB-711E9AFAA15D}"/>
          </ac:spMkLst>
        </pc:spChg>
        <pc:spChg chg="add mod">
          <ac:chgData name="Kristan Hines" userId="689d42ba-c28a-4535-b3da-b140c8fe1e34" providerId="ADAL" clId="{0C5CD99A-241B-4AC0-86E6-C1B4460C621B}" dt="2026-01-19T21:13:01.111" v="4749" actId="20577"/>
          <ac:spMkLst>
            <pc:docMk/>
            <pc:sldMk cId="1439142088" sldId="361"/>
            <ac:spMk id="5" creationId="{952CE213-91EB-D216-6F4B-CDF0C82350DE}"/>
          </ac:spMkLst>
        </pc:spChg>
      </pc:sldChg>
      <pc:sldChg chg="addSp modSp new del mod setBg">
        <pc:chgData name="Kristan Hines" userId="689d42ba-c28a-4535-b3da-b140c8fe1e34" providerId="ADAL" clId="{0C5CD99A-241B-4AC0-86E6-C1B4460C621B}" dt="2026-01-19T17:51:23.277" v="4013" actId="47"/>
        <pc:sldMkLst>
          <pc:docMk/>
          <pc:sldMk cId="3709023272" sldId="362"/>
        </pc:sldMkLst>
        <pc:spChg chg="add mod">
          <ac:chgData name="Kristan Hines" userId="689d42ba-c28a-4535-b3da-b140c8fe1e34" providerId="ADAL" clId="{0C5CD99A-241B-4AC0-86E6-C1B4460C621B}" dt="2026-01-18T21:52:31.788" v="3230" actId="403"/>
          <ac:spMkLst>
            <pc:docMk/>
            <pc:sldMk cId="3709023272" sldId="362"/>
            <ac:spMk id="3" creationId="{C14D9C03-77F6-FEC2-90F8-83C4861A3C33}"/>
          </ac:spMkLst>
        </pc:spChg>
        <pc:spChg chg="add">
          <ac:chgData name="Kristan Hines" userId="689d42ba-c28a-4535-b3da-b140c8fe1e34" providerId="ADAL" clId="{0C5CD99A-241B-4AC0-86E6-C1B4460C621B}" dt="2026-01-18T21:42:09.537" v="3052"/>
          <ac:spMkLst>
            <pc:docMk/>
            <pc:sldMk cId="3709023272" sldId="362"/>
            <ac:spMk id="4" creationId="{C9C2E0CD-4994-A874-A5A0-F44F97D17D52}"/>
          </ac:spMkLst>
        </pc:spChg>
        <pc:spChg chg="add mod">
          <ac:chgData name="Kristan Hines" userId="689d42ba-c28a-4535-b3da-b140c8fe1e34" providerId="ADAL" clId="{0C5CD99A-241B-4AC0-86E6-C1B4460C621B}" dt="2026-01-18T21:52:36.746" v="3232" actId="403"/>
          <ac:spMkLst>
            <pc:docMk/>
            <pc:sldMk cId="3709023272" sldId="362"/>
            <ac:spMk id="6" creationId="{CD33F346-76E6-EB31-2D84-8A0A5E07D239}"/>
          </ac:spMkLst>
        </pc:spChg>
      </pc:sldChg>
      <pc:sldChg chg="addSp modSp new mod">
        <pc:chgData name="Kristan Hines" userId="689d42ba-c28a-4535-b3da-b140c8fe1e34" providerId="ADAL" clId="{0C5CD99A-241B-4AC0-86E6-C1B4460C621B}" dt="2026-01-18T21:46:36.025" v="3198" actId="1076"/>
        <pc:sldMkLst>
          <pc:docMk/>
          <pc:sldMk cId="936894000" sldId="363"/>
        </pc:sldMkLst>
        <pc:spChg chg="add mod">
          <ac:chgData name="Kristan Hines" userId="689d42ba-c28a-4535-b3da-b140c8fe1e34" providerId="ADAL" clId="{0C5CD99A-241B-4AC0-86E6-C1B4460C621B}" dt="2026-01-18T21:46:36.025" v="3198" actId="1076"/>
          <ac:spMkLst>
            <pc:docMk/>
            <pc:sldMk cId="936894000" sldId="363"/>
            <ac:spMk id="3" creationId="{6B24556E-0F2F-5E8F-4FD3-C83A33FBBFA0}"/>
          </ac:spMkLst>
        </pc:spChg>
        <pc:spChg chg="add mod">
          <ac:chgData name="Kristan Hines" userId="689d42ba-c28a-4535-b3da-b140c8fe1e34" providerId="ADAL" clId="{0C5CD99A-241B-4AC0-86E6-C1B4460C621B}" dt="2026-01-18T21:46:23.661" v="3195" actId="1076"/>
          <ac:spMkLst>
            <pc:docMk/>
            <pc:sldMk cId="936894000" sldId="363"/>
            <ac:spMk id="5" creationId="{40F83D33-31B4-2B33-F93A-83BC8A3986C7}"/>
          </ac:spMkLst>
        </pc:spChg>
        <pc:picChg chg="add mod">
          <ac:chgData name="Kristan Hines" userId="689d42ba-c28a-4535-b3da-b140c8fe1e34" providerId="ADAL" clId="{0C5CD99A-241B-4AC0-86E6-C1B4460C621B}" dt="2026-01-18T21:46:27.003" v="3196" actId="1076"/>
          <ac:picMkLst>
            <pc:docMk/>
            <pc:sldMk cId="936894000" sldId="363"/>
            <ac:picMk id="4" creationId="{FE8CDE05-4312-6548-766B-5D0C66D63D07}"/>
          </ac:picMkLst>
        </pc:picChg>
      </pc:sldChg>
      <pc:sldChg chg="addSp delSp modSp new del mod modNotesTx">
        <pc:chgData name="Kristan Hines" userId="689d42ba-c28a-4535-b3da-b140c8fe1e34" providerId="ADAL" clId="{0C5CD99A-241B-4AC0-86E6-C1B4460C621B}" dt="2026-01-19T20:41:52.189" v="4598" actId="47"/>
        <pc:sldMkLst>
          <pc:docMk/>
          <pc:sldMk cId="3886297203" sldId="364"/>
        </pc:sldMkLst>
        <pc:spChg chg="add mod">
          <ac:chgData name="Kristan Hines" userId="689d42ba-c28a-4535-b3da-b140c8fe1e34" providerId="ADAL" clId="{0C5CD99A-241B-4AC0-86E6-C1B4460C621B}" dt="2026-01-19T20:28:22.924" v="4518" actId="113"/>
          <ac:spMkLst>
            <pc:docMk/>
            <pc:sldMk cId="3886297203" sldId="364"/>
            <ac:spMk id="3" creationId="{1E6A48A9-0016-D7F9-DBFD-6CC3CFF6B25A}"/>
          </ac:spMkLst>
        </pc:spChg>
        <pc:cxnChg chg="add del mod">
          <ac:chgData name="Kristan Hines" userId="689d42ba-c28a-4535-b3da-b140c8fe1e34" providerId="ADAL" clId="{0C5CD99A-241B-4AC0-86E6-C1B4460C621B}" dt="2026-01-18T22:11:12.968" v="3329" actId="478"/>
          <ac:cxnSpMkLst>
            <pc:docMk/>
            <pc:sldMk cId="3886297203" sldId="364"/>
            <ac:cxnSpMk id="5" creationId="{4CE6F39A-BA59-3F1D-F18E-3099F1942611}"/>
          </ac:cxnSpMkLst>
        </pc:cxnChg>
      </pc:sldChg>
      <pc:sldChg chg="addSp delSp modSp new del mod">
        <pc:chgData name="Kristan Hines" userId="689d42ba-c28a-4535-b3da-b140c8fe1e34" providerId="ADAL" clId="{0C5CD99A-241B-4AC0-86E6-C1B4460C621B}" dt="2026-01-19T18:51:25.467" v="4154" actId="47"/>
        <pc:sldMkLst>
          <pc:docMk/>
          <pc:sldMk cId="870496818" sldId="365"/>
        </pc:sldMkLst>
        <pc:spChg chg="add mod">
          <ac:chgData name="Kristan Hines" userId="689d42ba-c28a-4535-b3da-b140c8fe1e34" providerId="ADAL" clId="{0C5CD99A-241B-4AC0-86E6-C1B4460C621B}" dt="2026-01-19T17:48:48.062" v="3950" actId="1076"/>
          <ac:spMkLst>
            <pc:docMk/>
            <pc:sldMk cId="870496818" sldId="365"/>
            <ac:spMk id="3" creationId="{CD73A639-55B8-727F-8640-5065E515258F}"/>
          </ac:spMkLst>
        </pc:spChg>
        <pc:spChg chg="add del mod">
          <ac:chgData name="Kristan Hines" userId="689d42ba-c28a-4535-b3da-b140c8fe1e34" providerId="ADAL" clId="{0C5CD99A-241B-4AC0-86E6-C1B4460C621B}" dt="2026-01-19T16:39:03.223" v="3380"/>
          <ac:spMkLst>
            <pc:docMk/>
            <pc:sldMk cId="870496818" sldId="365"/>
            <ac:spMk id="4" creationId="{9F7D89C0-F48B-4EBA-1675-6FBE15CCBF28}"/>
          </ac:spMkLst>
        </pc:spChg>
        <pc:spChg chg="add mod">
          <ac:chgData name="Kristan Hines" userId="689d42ba-c28a-4535-b3da-b140c8fe1e34" providerId="ADAL" clId="{0C5CD99A-241B-4AC0-86E6-C1B4460C621B}" dt="2026-01-19T16:40:11.272" v="3408" actId="20577"/>
          <ac:spMkLst>
            <pc:docMk/>
            <pc:sldMk cId="870496818" sldId="365"/>
            <ac:spMk id="5" creationId="{0FC221F0-7AF1-2154-6FDD-FDE767592F0C}"/>
          </ac:spMkLst>
        </pc:spChg>
      </pc:sldChg>
      <pc:sldChg chg="addSp modSp new mod ord">
        <pc:chgData name="Kristan Hines" userId="689d42ba-c28a-4535-b3da-b140c8fe1e34" providerId="ADAL" clId="{0C5CD99A-241B-4AC0-86E6-C1B4460C621B}" dt="2026-01-19T21:07:58.566" v="4728" actId="1076"/>
        <pc:sldMkLst>
          <pc:docMk/>
          <pc:sldMk cId="1996850207" sldId="366"/>
        </pc:sldMkLst>
        <pc:spChg chg="add mod">
          <ac:chgData name="Kristan Hines" userId="689d42ba-c28a-4535-b3da-b140c8fe1e34" providerId="ADAL" clId="{0C5CD99A-241B-4AC0-86E6-C1B4460C621B}" dt="2026-01-19T21:07:58.566" v="4728" actId="1076"/>
          <ac:spMkLst>
            <pc:docMk/>
            <pc:sldMk cId="1996850207" sldId="366"/>
            <ac:spMk id="3" creationId="{5611ED2F-31C9-9A4F-3515-DDE97ECBCE86}"/>
          </ac:spMkLst>
        </pc:spChg>
        <pc:spChg chg="add mod">
          <ac:chgData name="Kristan Hines" userId="689d42ba-c28a-4535-b3da-b140c8fe1e34" providerId="ADAL" clId="{0C5CD99A-241B-4AC0-86E6-C1B4460C621B}" dt="2026-01-19T21:07:55.344" v="4727" actId="20577"/>
          <ac:spMkLst>
            <pc:docMk/>
            <pc:sldMk cId="1996850207" sldId="366"/>
            <ac:spMk id="4" creationId="{3F9C8495-2683-B385-96D7-317D1220132D}"/>
          </ac:spMkLst>
        </pc:spChg>
      </pc:sldChg>
      <pc:sldChg chg="addSp delSp modSp new del mod setBg modNotesTx">
        <pc:chgData name="Kristan Hines" userId="689d42ba-c28a-4535-b3da-b140c8fe1e34" providerId="ADAL" clId="{0C5CD99A-241B-4AC0-86E6-C1B4460C621B}" dt="2026-01-19T21:02:31.238" v="4709" actId="47"/>
        <pc:sldMkLst>
          <pc:docMk/>
          <pc:sldMk cId="608706066" sldId="367"/>
        </pc:sldMkLst>
        <pc:spChg chg="mod ord">
          <ac:chgData name="Kristan Hines" userId="689d42ba-c28a-4535-b3da-b140c8fe1e34" providerId="ADAL" clId="{0C5CD99A-241B-4AC0-86E6-C1B4460C621B}" dt="2026-01-19T16:49:16.354" v="3599" actId="26606"/>
          <ac:spMkLst>
            <pc:docMk/>
            <pc:sldMk cId="608706066" sldId="367"/>
            <ac:spMk id="2" creationId="{CDBB97E9-CE6A-3463-4D43-4AF4FE3A20D1}"/>
          </ac:spMkLst>
        </pc:spChg>
        <pc:spChg chg="add mod">
          <ac:chgData name="Kristan Hines" userId="689d42ba-c28a-4535-b3da-b140c8fe1e34" providerId="ADAL" clId="{0C5CD99A-241B-4AC0-86E6-C1B4460C621B}" dt="2026-01-19T16:50:37.443" v="3622" actId="14100"/>
          <ac:spMkLst>
            <pc:docMk/>
            <pc:sldMk cId="608706066" sldId="367"/>
            <ac:spMk id="3" creationId="{8F532AB2-6F54-2B92-7164-908049590DE8}"/>
          </ac:spMkLst>
        </pc:spChg>
        <pc:spChg chg="add del mod">
          <ac:chgData name="Kristan Hines" userId="689d42ba-c28a-4535-b3da-b140c8fe1e34" providerId="ADAL" clId="{0C5CD99A-241B-4AC0-86E6-C1B4460C621B}" dt="2026-01-19T16:44:18.856" v="3553" actId="22"/>
          <ac:spMkLst>
            <pc:docMk/>
            <pc:sldMk cId="608706066" sldId="367"/>
            <ac:spMk id="5" creationId="{21F62650-1DE9-2673-2CD3-82418160138B}"/>
          </ac:spMkLst>
        </pc:spChg>
        <pc:spChg chg="add mod">
          <ac:chgData name="Kristan Hines" userId="689d42ba-c28a-4535-b3da-b140c8fe1e34" providerId="ADAL" clId="{0C5CD99A-241B-4AC0-86E6-C1B4460C621B}" dt="2026-01-19T16:50:45.759" v="3623" actId="1076"/>
          <ac:spMkLst>
            <pc:docMk/>
            <pc:sldMk cId="608706066" sldId="367"/>
            <ac:spMk id="6" creationId="{CAB7379F-1914-FA31-7078-9FDE4CA87149}"/>
          </ac:spMkLst>
        </pc:spChg>
        <pc:spChg chg="add">
          <ac:chgData name="Kristan Hines" userId="689d42ba-c28a-4535-b3da-b140c8fe1e34" providerId="ADAL" clId="{0C5CD99A-241B-4AC0-86E6-C1B4460C621B}" dt="2026-01-19T16:49:16.354" v="3599" actId="26606"/>
          <ac:spMkLst>
            <pc:docMk/>
            <pc:sldMk cId="608706066" sldId="367"/>
            <ac:spMk id="12" creationId="{04812C46-200A-4DEB-A05E-3ED6C68C2387}"/>
          </ac:spMkLst>
        </pc:spChg>
        <pc:spChg chg="add">
          <ac:chgData name="Kristan Hines" userId="689d42ba-c28a-4535-b3da-b140c8fe1e34" providerId="ADAL" clId="{0C5CD99A-241B-4AC0-86E6-C1B4460C621B}" dt="2026-01-19T16:49:16.354" v="3599" actId="26606"/>
          <ac:spMkLst>
            <pc:docMk/>
            <pc:sldMk cId="608706066" sldId="367"/>
            <ac:spMk id="14" creationId="{D1EA859B-E555-4109-94F3-6700E046E008}"/>
          </ac:spMkLst>
        </pc:spChg>
        <pc:picChg chg="add mod ord">
          <ac:chgData name="Kristan Hines" userId="689d42ba-c28a-4535-b3da-b140c8fe1e34" providerId="ADAL" clId="{0C5CD99A-241B-4AC0-86E6-C1B4460C621B}" dt="2026-01-19T16:50:10.472" v="3618" actId="1076"/>
          <ac:picMkLst>
            <pc:docMk/>
            <pc:sldMk cId="608706066" sldId="367"/>
            <ac:picMk id="7" creationId="{394A4653-59C5-49F4-6040-2AC0CC706384}"/>
          </ac:picMkLst>
        </pc:picChg>
      </pc:sldChg>
      <pc:sldChg chg="addSp modSp new del mod setBg modNotesTx">
        <pc:chgData name="Kristan Hines" userId="689d42ba-c28a-4535-b3da-b140c8fe1e34" providerId="ADAL" clId="{0C5CD99A-241B-4AC0-86E6-C1B4460C621B}" dt="2026-01-19T18:56:30.625" v="4183" actId="47"/>
        <pc:sldMkLst>
          <pc:docMk/>
          <pc:sldMk cId="694562684" sldId="368"/>
        </pc:sldMkLst>
        <pc:spChg chg="add mod">
          <ac:chgData name="Kristan Hines" userId="689d42ba-c28a-4535-b3da-b140c8fe1e34" providerId="ADAL" clId="{0C5CD99A-241B-4AC0-86E6-C1B4460C621B}" dt="2026-01-19T17:37:41.979" v="3819" actId="207"/>
          <ac:spMkLst>
            <pc:docMk/>
            <pc:sldMk cId="694562684" sldId="368"/>
            <ac:spMk id="4" creationId="{8B32E62E-6DAD-1088-0F08-D4111699A576}"/>
          </ac:spMkLst>
        </pc:spChg>
        <pc:spChg chg="add mod">
          <ac:chgData name="Kristan Hines" userId="689d42ba-c28a-4535-b3da-b140c8fe1e34" providerId="ADAL" clId="{0C5CD99A-241B-4AC0-86E6-C1B4460C621B}" dt="2026-01-19T17:37:57.376" v="3823" actId="1076"/>
          <ac:spMkLst>
            <pc:docMk/>
            <pc:sldMk cId="694562684" sldId="368"/>
            <ac:spMk id="5" creationId="{45BC4FBC-86F9-9862-2ADE-F2B14417123B}"/>
          </ac:spMkLst>
        </pc:spChg>
        <pc:graphicFrameChg chg="add mod modGraphic">
          <ac:chgData name="Kristan Hines" userId="689d42ba-c28a-4535-b3da-b140c8fe1e34" providerId="ADAL" clId="{0C5CD99A-241B-4AC0-86E6-C1B4460C621B}" dt="2026-01-19T17:36:08.906" v="3774"/>
          <ac:graphicFrameMkLst>
            <pc:docMk/>
            <pc:sldMk cId="694562684" sldId="368"/>
            <ac:graphicFrameMk id="3" creationId="{4FDB00F0-CE9B-ACA0-760F-51EC3DADEE84}"/>
          </ac:graphicFrameMkLst>
        </pc:graphicFrameChg>
      </pc:sldChg>
      <pc:sldChg chg="addSp delSp modSp new mod ord setBg">
        <pc:chgData name="Kristan Hines" userId="689d42ba-c28a-4535-b3da-b140c8fe1e34" providerId="ADAL" clId="{0C5CD99A-241B-4AC0-86E6-C1B4460C621B}" dt="2026-01-19T21:12:34.616" v="4732" actId="207"/>
        <pc:sldMkLst>
          <pc:docMk/>
          <pc:sldMk cId="1403301573" sldId="369"/>
        </pc:sldMkLst>
        <pc:spChg chg="add">
          <ac:chgData name="Kristan Hines" userId="689d42ba-c28a-4535-b3da-b140c8fe1e34" providerId="ADAL" clId="{0C5CD99A-241B-4AC0-86E6-C1B4460C621B}" dt="2026-01-19T17:41:24.023" v="3863"/>
          <ac:spMkLst>
            <pc:docMk/>
            <pc:sldMk cId="1403301573" sldId="369"/>
            <ac:spMk id="3" creationId="{2FD62B7C-FD62-9220-5CFF-A67DFE6FC10C}"/>
          </ac:spMkLst>
        </pc:spChg>
        <pc:spChg chg="add mod">
          <ac:chgData name="Kristan Hines" userId="689d42ba-c28a-4535-b3da-b140c8fe1e34" providerId="ADAL" clId="{0C5CD99A-241B-4AC0-86E6-C1B4460C621B}" dt="2026-01-19T21:12:34.616" v="4732" actId="207"/>
          <ac:spMkLst>
            <pc:docMk/>
            <pc:sldMk cId="1403301573" sldId="369"/>
            <ac:spMk id="5" creationId="{EC06EC9E-B839-21C7-3EC3-CBFA6736BD69}"/>
          </ac:spMkLst>
        </pc:spChg>
        <pc:spChg chg="add del mod">
          <ac:chgData name="Kristan Hines" userId="689d42ba-c28a-4535-b3da-b140c8fe1e34" providerId="ADAL" clId="{0C5CD99A-241B-4AC0-86E6-C1B4460C621B}" dt="2026-01-19T20:58:34.796" v="4663" actId="478"/>
          <ac:spMkLst>
            <pc:docMk/>
            <pc:sldMk cId="1403301573" sldId="369"/>
            <ac:spMk id="6" creationId="{4669BD94-A166-97F4-A96D-77734D87D560}"/>
          </ac:spMkLst>
        </pc:spChg>
      </pc:sldChg>
      <pc:sldChg chg="new del">
        <pc:chgData name="Kristan Hines" userId="689d42ba-c28a-4535-b3da-b140c8fe1e34" providerId="ADAL" clId="{0C5CD99A-241B-4AC0-86E6-C1B4460C621B}" dt="2026-01-19T17:49:17.798" v="3956" actId="680"/>
        <pc:sldMkLst>
          <pc:docMk/>
          <pc:sldMk cId="2915275024" sldId="370"/>
        </pc:sldMkLst>
      </pc:sldChg>
      <pc:sldChg chg="addSp delSp modSp new mod ord setBg modNotesTx">
        <pc:chgData name="Kristan Hines" userId="689d42ba-c28a-4535-b3da-b140c8fe1e34" providerId="ADAL" clId="{0C5CD99A-241B-4AC0-86E6-C1B4460C621B}" dt="2026-01-19T21:03:20.455" v="4713" actId="1076"/>
        <pc:sldMkLst>
          <pc:docMk/>
          <pc:sldMk cId="3995715501" sldId="370"/>
        </pc:sldMkLst>
        <pc:spChg chg="mod ord">
          <ac:chgData name="Kristan Hines" userId="689d42ba-c28a-4535-b3da-b140c8fe1e34" providerId="ADAL" clId="{0C5CD99A-241B-4AC0-86E6-C1B4460C621B}" dt="2026-01-19T18:25:28.283" v="4020" actId="26606"/>
          <ac:spMkLst>
            <pc:docMk/>
            <pc:sldMk cId="3995715501" sldId="370"/>
            <ac:spMk id="2" creationId="{30895AC4-9227-FC08-FE03-AA143611F8BE}"/>
          </ac:spMkLst>
        </pc:spChg>
        <pc:spChg chg="add mod">
          <ac:chgData name="Kristan Hines" userId="689d42ba-c28a-4535-b3da-b140c8fe1e34" providerId="ADAL" clId="{0C5CD99A-241B-4AC0-86E6-C1B4460C621B}" dt="2026-01-19T21:03:08.801" v="4711" actId="14100"/>
          <ac:spMkLst>
            <pc:docMk/>
            <pc:sldMk cId="3995715501" sldId="370"/>
            <ac:spMk id="5" creationId="{0D527350-75BA-6076-B5A3-2F5CDAEACE24}"/>
          </ac:spMkLst>
        </pc:spChg>
        <pc:spChg chg="add del">
          <ac:chgData name="Kristan Hines" userId="689d42ba-c28a-4535-b3da-b140c8fe1e34" providerId="ADAL" clId="{0C5CD99A-241B-4AC0-86E6-C1B4460C621B}" dt="2026-01-19T18:25:26.464" v="4017" actId="26606"/>
          <ac:spMkLst>
            <pc:docMk/>
            <pc:sldMk cId="3995715501" sldId="370"/>
            <ac:spMk id="9" creationId="{42A4FC2C-047E-45A5-965D-8E1E3BF09BC6}"/>
          </ac:spMkLst>
        </pc:spChg>
        <pc:spChg chg="add del">
          <ac:chgData name="Kristan Hines" userId="689d42ba-c28a-4535-b3da-b140c8fe1e34" providerId="ADAL" clId="{0C5CD99A-241B-4AC0-86E6-C1B4460C621B}" dt="2026-01-19T18:25:28.283" v="4019" actId="26606"/>
          <ac:spMkLst>
            <pc:docMk/>
            <pc:sldMk cId="3995715501" sldId="370"/>
            <ac:spMk id="11" creationId="{16B067B1-F4E5-4FDF-813D-C9E872E80075}"/>
          </ac:spMkLst>
        </pc:spChg>
        <pc:spChg chg="add">
          <ac:chgData name="Kristan Hines" userId="689d42ba-c28a-4535-b3da-b140c8fe1e34" providerId="ADAL" clId="{0C5CD99A-241B-4AC0-86E6-C1B4460C621B}" dt="2026-01-19T18:25:28.283" v="4020" actId="26606"/>
          <ac:spMkLst>
            <pc:docMk/>
            <pc:sldMk cId="3995715501" sldId="370"/>
            <ac:spMk id="13" creationId="{42A4FC2C-047E-45A5-965D-8E1E3BF09BC6}"/>
          </ac:spMkLst>
        </pc:spChg>
        <pc:picChg chg="add mod modCrop">
          <ac:chgData name="Kristan Hines" userId="689d42ba-c28a-4535-b3da-b140c8fe1e34" providerId="ADAL" clId="{0C5CD99A-241B-4AC0-86E6-C1B4460C621B}" dt="2026-01-19T21:03:20.455" v="4713" actId="1076"/>
          <ac:picMkLst>
            <pc:docMk/>
            <pc:sldMk cId="3995715501" sldId="370"/>
            <ac:picMk id="4" creationId="{31C5ABC0-F339-624D-C274-E8571534C133}"/>
          </ac:picMkLst>
        </pc:picChg>
      </pc:sldChg>
      <pc:sldChg chg="addSp modSp new mod ord modNotesTx">
        <pc:chgData name="Kristan Hines" userId="689d42ba-c28a-4535-b3da-b140c8fe1e34" providerId="ADAL" clId="{0C5CD99A-241B-4AC0-86E6-C1B4460C621B}" dt="2026-01-19T21:06:29.096" v="4724" actId="2711"/>
        <pc:sldMkLst>
          <pc:docMk/>
          <pc:sldMk cId="2514764403" sldId="371"/>
        </pc:sldMkLst>
        <pc:spChg chg="add mod">
          <ac:chgData name="Kristan Hines" userId="689d42ba-c28a-4535-b3da-b140c8fe1e34" providerId="ADAL" clId="{0C5CD99A-241B-4AC0-86E6-C1B4460C621B}" dt="2026-01-19T18:53:45.418" v="4160" actId="1076"/>
          <ac:spMkLst>
            <pc:docMk/>
            <pc:sldMk cId="2514764403" sldId="371"/>
            <ac:spMk id="3" creationId="{C1FE4A63-54B0-D3AF-6D94-40A94B7C1039}"/>
          </ac:spMkLst>
        </pc:spChg>
        <pc:spChg chg="add mod">
          <ac:chgData name="Kristan Hines" userId="689d42ba-c28a-4535-b3da-b140c8fe1e34" providerId="ADAL" clId="{0C5CD99A-241B-4AC0-86E6-C1B4460C621B}" dt="2026-01-19T21:06:29.096" v="4724" actId="2711"/>
          <ac:spMkLst>
            <pc:docMk/>
            <pc:sldMk cId="2514764403" sldId="371"/>
            <ac:spMk id="5" creationId="{25EB05C7-177C-575B-0D89-77AC9A8679F1}"/>
          </ac:spMkLst>
        </pc:spChg>
      </pc:sldChg>
      <pc:sldChg chg="new del">
        <pc:chgData name="Kristan Hines" userId="689d42ba-c28a-4535-b3da-b140c8fe1e34" providerId="ADAL" clId="{0C5CD99A-241B-4AC0-86E6-C1B4460C621B}" dt="2026-01-19T17:49:17.197" v="3955" actId="680"/>
        <pc:sldMkLst>
          <pc:docMk/>
          <pc:sldMk cId="3187496593" sldId="371"/>
        </pc:sldMkLst>
      </pc:sldChg>
      <pc:sldChg chg="addSp modSp new del mod">
        <pc:chgData name="Kristan Hines" userId="689d42ba-c28a-4535-b3da-b140c8fe1e34" providerId="ADAL" clId="{0C5CD99A-241B-4AC0-86E6-C1B4460C621B}" dt="2026-01-19T18:55:42.209" v="4180" actId="47"/>
        <pc:sldMkLst>
          <pc:docMk/>
          <pc:sldMk cId="1269169545" sldId="372"/>
        </pc:sldMkLst>
        <pc:spChg chg="add mod">
          <ac:chgData name="Kristan Hines" userId="689d42ba-c28a-4535-b3da-b140c8fe1e34" providerId="ADAL" clId="{0C5CD99A-241B-4AC0-86E6-C1B4460C621B}" dt="2026-01-19T18:55:19.718" v="4173" actId="1076"/>
          <ac:spMkLst>
            <pc:docMk/>
            <pc:sldMk cId="1269169545" sldId="372"/>
            <ac:spMk id="4" creationId="{A7050B87-C22A-9B9F-353F-3A44203C50E2}"/>
          </ac:spMkLst>
        </pc:spChg>
      </pc:sldChg>
      <pc:sldChg chg="new del">
        <pc:chgData name="Kristan Hines" userId="689d42ba-c28a-4535-b3da-b140c8fe1e34" providerId="ADAL" clId="{0C5CD99A-241B-4AC0-86E6-C1B4460C621B}" dt="2026-01-19T17:49:16.655" v="3954" actId="680"/>
        <pc:sldMkLst>
          <pc:docMk/>
          <pc:sldMk cId="2059421065" sldId="372"/>
        </pc:sldMkLst>
      </pc:sldChg>
      <pc:sldChg chg="addSp modSp new mod">
        <pc:chgData name="Kristan Hines" userId="689d42ba-c28a-4535-b3da-b140c8fe1e34" providerId="ADAL" clId="{0C5CD99A-241B-4AC0-86E6-C1B4460C621B}" dt="2026-01-19T21:12:00.798" v="4730" actId="2711"/>
        <pc:sldMkLst>
          <pc:docMk/>
          <pc:sldMk cId="4191350305" sldId="372"/>
        </pc:sldMkLst>
        <pc:spChg chg="add mod">
          <ac:chgData name="Kristan Hines" userId="689d42ba-c28a-4535-b3da-b140c8fe1e34" providerId="ADAL" clId="{0C5CD99A-241B-4AC0-86E6-C1B4460C621B}" dt="2026-01-19T21:00:26.440" v="4676" actId="2711"/>
          <ac:spMkLst>
            <pc:docMk/>
            <pc:sldMk cId="4191350305" sldId="372"/>
            <ac:spMk id="4" creationId="{E76C3879-1AC2-EB8B-682B-F38FD7E1EB19}"/>
          </ac:spMkLst>
        </pc:spChg>
        <pc:spChg chg="add mod">
          <ac:chgData name="Kristan Hines" userId="689d42ba-c28a-4535-b3da-b140c8fe1e34" providerId="ADAL" clId="{0C5CD99A-241B-4AC0-86E6-C1B4460C621B}" dt="2026-01-19T21:12:00.798" v="4730" actId="2711"/>
          <ac:spMkLst>
            <pc:docMk/>
            <pc:sldMk cId="4191350305" sldId="372"/>
            <ac:spMk id="6" creationId="{1FB2A1DD-5A60-0536-C8B6-6AA2F2F8A379}"/>
          </ac:spMkLst>
        </pc:spChg>
        <pc:cxnChg chg="add mod">
          <ac:chgData name="Kristan Hines" userId="689d42ba-c28a-4535-b3da-b140c8fe1e34" providerId="ADAL" clId="{0C5CD99A-241B-4AC0-86E6-C1B4460C621B}" dt="2026-01-19T21:04:51.664" v="4722" actId="208"/>
          <ac:cxnSpMkLst>
            <pc:docMk/>
            <pc:sldMk cId="4191350305" sldId="372"/>
            <ac:cxnSpMk id="8" creationId="{4FF37074-2476-9B26-8D8F-748413FF1E0D}"/>
          </ac:cxnSpMkLst>
        </pc:cxnChg>
      </pc:sldChg>
      <pc:sldMasterChg chg="setBg modSldLayout">
        <pc:chgData name="Kristan Hines" userId="689d42ba-c28a-4535-b3da-b140c8fe1e34" providerId="ADAL" clId="{0C5CD99A-241B-4AC0-86E6-C1B4460C621B}" dt="2026-01-18T18:14:44.710" v="235"/>
        <pc:sldMasterMkLst>
          <pc:docMk/>
          <pc:sldMasterMk cId="737433849" sldId="2147483648"/>
        </pc:sldMasterMkLst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643748357" sldId="2147483681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2691357288" sldId="2147483682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852814036" sldId="2147483684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3409299127" sldId="2147483685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2236107460" sldId="2147483686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2514237806" sldId="2147483687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2561720850" sldId="2147483688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2069536155" sldId="2147483689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1373596587" sldId="2147483690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3227224107" sldId="2147483691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3349029986" sldId="2147483692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3277245184" sldId="2147483693"/>
          </pc:sldLayoutMkLst>
        </pc:sldLayoutChg>
        <pc:sldLayoutChg chg="setBg">
          <pc:chgData name="Kristan Hines" userId="689d42ba-c28a-4535-b3da-b140c8fe1e34" providerId="ADAL" clId="{0C5CD99A-241B-4AC0-86E6-C1B4460C621B}" dt="2026-01-18T18:14:44.710" v="235"/>
          <pc:sldLayoutMkLst>
            <pc:docMk/>
            <pc:sldMasterMk cId="737433849" sldId="2147483648"/>
            <pc:sldLayoutMk cId="1784555930" sldId="2147483694"/>
          </pc:sldLayoutMkLst>
        </pc:sldLayoutChg>
      </pc:sldMasterChg>
      <pc:sldMasterChg chg="setBg delSldLayout modSldLayout">
        <pc:chgData name="Kristan Hines" userId="689d42ba-c28a-4535-b3da-b140c8fe1e34" providerId="ADAL" clId="{0C5CD99A-241B-4AC0-86E6-C1B4460C621B}" dt="2026-01-18T21:30:44.739" v="2930" actId="47"/>
        <pc:sldMasterMkLst>
          <pc:docMk/>
          <pc:sldMasterMk cId="3763811328" sldId="2147484536"/>
        </pc:sldMasterMkLst>
        <pc:sldLayoutChg chg="setBg">
          <pc:chgData name="Kristan Hines" userId="689d42ba-c28a-4535-b3da-b140c8fe1e34" providerId="ADAL" clId="{0C5CD99A-241B-4AC0-86E6-C1B4460C621B}" dt="2026-01-18T19:29:25.750" v="1666"/>
          <pc:sldLayoutMkLst>
            <pc:docMk/>
            <pc:sldMasterMk cId="3763811328" sldId="2147484536"/>
            <pc:sldLayoutMk cId="3430587985" sldId="2147484548"/>
          </pc:sldLayoutMkLst>
        </pc:sldLayoutChg>
        <pc:sldLayoutChg chg="del setBg">
          <pc:chgData name="Kristan Hines" userId="689d42ba-c28a-4535-b3da-b140c8fe1e34" providerId="ADAL" clId="{0C5CD99A-241B-4AC0-86E6-C1B4460C621B}" dt="2026-01-18T20:35:50.493" v="2261" actId="47"/>
          <pc:sldLayoutMkLst>
            <pc:docMk/>
            <pc:sldMasterMk cId="3763811328" sldId="2147484536"/>
            <pc:sldLayoutMk cId="3552006022" sldId="2147484549"/>
          </pc:sldLayoutMkLst>
        </pc:sldLayoutChg>
        <pc:sldLayoutChg chg="setBg">
          <pc:chgData name="Kristan Hines" userId="689d42ba-c28a-4535-b3da-b140c8fe1e34" providerId="ADAL" clId="{0C5CD99A-241B-4AC0-86E6-C1B4460C621B}" dt="2026-01-18T19:29:25.750" v="1666"/>
          <pc:sldLayoutMkLst>
            <pc:docMk/>
            <pc:sldMasterMk cId="3763811328" sldId="2147484536"/>
            <pc:sldLayoutMk cId="3643413583" sldId="2147484550"/>
          </pc:sldLayoutMkLst>
        </pc:sldLayoutChg>
        <pc:sldLayoutChg chg="setBg">
          <pc:chgData name="Kristan Hines" userId="689d42ba-c28a-4535-b3da-b140c8fe1e34" providerId="ADAL" clId="{0C5CD99A-241B-4AC0-86E6-C1B4460C621B}" dt="2026-01-18T19:29:25.750" v="1666"/>
          <pc:sldLayoutMkLst>
            <pc:docMk/>
            <pc:sldMasterMk cId="3763811328" sldId="2147484536"/>
            <pc:sldLayoutMk cId="1747084889" sldId="2147484551"/>
          </pc:sldLayoutMkLst>
        </pc:sldLayoutChg>
        <pc:sldLayoutChg chg="setBg">
          <pc:chgData name="Kristan Hines" userId="689d42ba-c28a-4535-b3da-b140c8fe1e34" providerId="ADAL" clId="{0C5CD99A-241B-4AC0-86E6-C1B4460C621B}" dt="2026-01-18T19:29:25.750" v="1666"/>
          <pc:sldLayoutMkLst>
            <pc:docMk/>
            <pc:sldMasterMk cId="3763811328" sldId="2147484536"/>
            <pc:sldLayoutMk cId="2133465741" sldId="2147484552"/>
          </pc:sldLayoutMkLst>
        </pc:sldLayoutChg>
        <pc:sldLayoutChg chg="del setBg">
          <pc:chgData name="Kristan Hines" userId="689d42ba-c28a-4535-b3da-b140c8fe1e34" providerId="ADAL" clId="{0C5CD99A-241B-4AC0-86E6-C1B4460C621B}" dt="2026-01-18T21:30:42.238" v="2929" actId="47"/>
          <pc:sldLayoutMkLst>
            <pc:docMk/>
            <pc:sldMasterMk cId="3763811328" sldId="2147484536"/>
            <pc:sldLayoutMk cId="589210544" sldId="2147484553"/>
          </pc:sldLayoutMkLst>
        </pc:sldLayoutChg>
        <pc:sldLayoutChg chg="del setBg">
          <pc:chgData name="Kristan Hines" userId="689d42ba-c28a-4535-b3da-b140c8fe1e34" providerId="ADAL" clId="{0C5CD99A-241B-4AC0-86E6-C1B4460C621B}" dt="2026-01-18T20:35:35.831" v="2258" actId="47"/>
          <pc:sldLayoutMkLst>
            <pc:docMk/>
            <pc:sldMasterMk cId="3763811328" sldId="2147484536"/>
            <pc:sldLayoutMk cId="1962947390" sldId="2147484554"/>
          </pc:sldLayoutMkLst>
        </pc:sldLayoutChg>
        <pc:sldLayoutChg chg="del setBg">
          <pc:chgData name="Kristan Hines" userId="689d42ba-c28a-4535-b3da-b140c8fe1e34" providerId="ADAL" clId="{0C5CD99A-241B-4AC0-86E6-C1B4460C621B}" dt="2026-01-18T20:35:45.778" v="2259" actId="47"/>
          <pc:sldLayoutMkLst>
            <pc:docMk/>
            <pc:sldMasterMk cId="3763811328" sldId="2147484536"/>
            <pc:sldLayoutMk cId="1335518021" sldId="2147484555"/>
          </pc:sldLayoutMkLst>
        </pc:sldLayoutChg>
        <pc:sldLayoutChg chg="del setBg">
          <pc:chgData name="Kristan Hines" userId="689d42ba-c28a-4535-b3da-b140c8fe1e34" providerId="ADAL" clId="{0C5CD99A-241B-4AC0-86E6-C1B4460C621B}" dt="2026-01-18T20:35:48.809" v="2260" actId="47"/>
          <pc:sldLayoutMkLst>
            <pc:docMk/>
            <pc:sldMasterMk cId="3763811328" sldId="2147484536"/>
            <pc:sldLayoutMk cId="3526953367" sldId="2147484556"/>
          </pc:sldLayoutMkLst>
        </pc:sldLayoutChg>
        <pc:sldLayoutChg chg="del setBg">
          <pc:chgData name="Kristan Hines" userId="689d42ba-c28a-4535-b3da-b140c8fe1e34" providerId="ADAL" clId="{0C5CD99A-241B-4AC0-86E6-C1B4460C621B}" dt="2026-01-18T20:38:59.692" v="2311" actId="47"/>
          <pc:sldLayoutMkLst>
            <pc:docMk/>
            <pc:sldMasterMk cId="3763811328" sldId="2147484536"/>
            <pc:sldLayoutMk cId="3782552526" sldId="2147484557"/>
          </pc:sldLayoutMkLst>
        </pc:sldLayoutChg>
        <pc:sldLayoutChg chg="del setBg">
          <pc:chgData name="Kristan Hines" userId="689d42ba-c28a-4535-b3da-b140c8fe1e34" providerId="ADAL" clId="{0C5CD99A-241B-4AC0-86E6-C1B4460C621B}" dt="2026-01-18T21:30:37.061" v="2927" actId="47"/>
          <pc:sldLayoutMkLst>
            <pc:docMk/>
            <pc:sldMasterMk cId="3763811328" sldId="2147484536"/>
            <pc:sldLayoutMk cId="1765874165" sldId="2147484558"/>
          </pc:sldLayoutMkLst>
        </pc:sldLayoutChg>
        <pc:sldLayoutChg chg="del setBg">
          <pc:chgData name="Kristan Hines" userId="689d42ba-c28a-4535-b3da-b140c8fe1e34" providerId="ADAL" clId="{0C5CD99A-241B-4AC0-86E6-C1B4460C621B}" dt="2026-01-18T21:30:41.283" v="2928" actId="47"/>
          <pc:sldLayoutMkLst>
            <pc:docMk/>
            <pc:sldMasterMk cId="3763811328" sldId="2147484536"/>
            <pc:sldLayoutMk cId="1721165706" sldId="2147484559"/>
          </pc:sldLayoutMkLst>
        </pc:sldLayoutChg>
        <pc:sldLayoutChg chg="del setBg">
          <pc:chgData name="Kristan Hines" userId="689d42ba-c28a-4535-b3da-b140c8fe1e34" providerId="ADAL" clId="{0C5CD99A-241B-4AC0-86E6-C1B4460C621B}" dt="2026-01-18T21:30:44.739" v="2930" actId="47"/>
          <pc:sldLayoutMkLst>
            <pc:docMk/>
            <pc:sldMasterMk cId="3763811328" sldId="2147484536"/>
            <pc:sldLayoutMk cId="896930756" sldId="214748456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A50702-3C68-4B14-B819-72B57D27F9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0F4880-E690-44D0-8356-A9E7BDBAB0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205E-B305-4B90-9534-3C5E99A0275E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4ACF6-39FD-4B08-A7D5-5BFDC37B46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7C9FD2-2C57-4DE7-8EA4-86DEE80B98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C623C-86E0-4A85-83FB-F4A716956F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55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722F1-E430-42A1-A473-1759336AECCE}" type="datetimeFigureOut">
              <a:rPr lang="en-US" smtClean="0"/>
              <a:t>1/19/2026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D7554-D10C-4E29-B8E6-BB7111FA61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4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Introductions</a:t>
            </a:r>
          </a:p>
          <a:p>
            <a:endParaRPr lang="en-CA" dirty="0"/>
          </a:p>
          <a:p>
            <a:r>
              <a:rPr lang="en-US" b="1" dirty="0"/>
              <a:t>Why We’re Here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Board renewal following AGM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Mix of new and returning Directors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Opportunity to align on roles, governance, and advocacy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Welcome and thank Directors for their time and service.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Acknowledge mix of new and returning Directors following the AGM.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Frame the session as </a:t>
            </a:r>
            <a:r>
              <a:rPr lang="en-US" i="1" dirty="0"/>
              <a:t>practical</a:t>
            </a:r>
            <a:r>
              <a:rPr lang="en-US" dirty="0"/>
              <a:t> and </a:t>
            </a:r>
            <a:r>
              <a:rPr lang="en-US" i="1" dirty="0"/>
              <a:t>applied</a:t>
            </a:r>
            <a:r>
              <a:rPr lang="en-US" dirty="0"/>
              <a:t>, not theoretical.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Clarify what this session </a:t>
            </a:r>
            <a:r>
              <a:rPr lang="en-US" b="1" dirty="0"/>
              <a:t>is</a:t>
            </a:r>
            <a:r>
              <a:rPr lang="en-US" dirty="0"/>
              <a:t> and </a:t>
            </a:r>
            <a:r>
              <a:rPr lang="en-US" b="1" dirty="0"/>
              <a:t>is not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Is: about governance, oversight, judgment, and collective responsibility.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Is not: about operational detail or partisan debate.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Walk through agenda and learning objectives.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Emphasize that questions and discussion are encouraged.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02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868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Speaking Notes / Key Points</a:t>
            </a:r>
          </a:p>
          <a:p>
            <a:endParaRPr lang="en-US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Boards add value through questions, not answers.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Good questions: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Clarify purpose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Surface risk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Test assumptions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Examples: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“What problem are we trying to solve?”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“What are the implications if we do nothing?”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“What risks should the Board be aware of?”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806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ABE3B-182A-546E-FA9C-3911FE78A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45CB8E-3A8A-2F8A-1838-7C14FFF3F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4CA4BB-9341-089B-AD4A-05A9C4867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A629D-6A82-7C7A-B627-7837A38DD4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2102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Speaking Notes / Key Points</a:t>
            </a:r>
          </a:p>
          <a:p>
            <a:endParaRPr lang="en-US" dirty="0"/>
          </a:p>
          <a:p>
            <a:r>
              <a:rPr lang="en-US" dirty="0"/>
              <a:t>NSFM’s credibility depends on being:</a:t>
            </a:r>
          </a:p>
          <a:p>
            <a:pPr lvl="1"/>
            <a:r>
              <a:rPr lang="en-US" dirty="0"/>
              <a:t>Non-partisan</a:t>
            </a:r>
          </a:p>
          <a:p>
            <a:pPr lvl="1"/>
            <a:r>
              <a:rPr lang="en-US" dirty="0"/>
              <a:t>Evidence-based</a:t>
            </a:r>
          </a:p>
          <a:p>
            <a:pPr lvl="1"/>
            <a:r>
              <a:rPr lang="en-US" dirty="0"/>
              <a:t>Collective</a:t>
            </a:r>
          </a:p>
          <a:p>
            <a:endParaRPr lang="en-US" dirty="0"/>
          </a:p>
          <a:p>
            <a:r>
              <a:rPr lang="en-US" dirty="0"/>
              <a:t>Difference between:</a:t>
            </a:r>
          </a:p>
          <a:p>
            <a:pPr lvl="1"/>
            <a:r>
              <a:rPr lang="en-US" dirty="0"/>
              <a:t>Advocacy for municipal interests</a:t>
            </a:r>
          </a:p>
          <a:p>
            <a:pPr lvl="1"/>
            <a:r>
              <a:rPr lang="en-US" dirty="0"/>
              <a:t>Partisan political activity</a:t>
            </a:r>
          </a:p>
          <a:p>
            <a:endParaRPr lang="en-US" dirty="0"/>
          </a:p>
          <a:p>
            <a:r>
              <a:rPr lang="en-US" dirty="0"/>
              <a:t>Code of Conduct and spokesperson expectations:</a:t>
            </a:r>
          </a:p>
          <a:p>
            <a:pPr lvl="1"/>
            <a:r>
              <a:rPr lang="en-US" dirty="0"/>
              <a:t>Who speaks for NSFM</a:t>
            </a:r>
          </a:p>
          <a:p>
            <a:pPr lvl="1"/>
            <a:r>
              <a:rPr lang="en-US" dirty="0"/>
              <a:t>When individual views must be clearly distinguished</a:t>
            </a:r>
          </a:p>
          <a:p>
            <a:endParaRPr lang="en-US" dirty="0"/>
          </a:p>
          <a:p>
            <a:r>
              <a:rPr lang="en-US" dirty="0"/>
              <a:t>Risks of mixed messages—to credibility and influence.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27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53425-FA1D-197C-76EA-47262CC10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EDA6D6-267B-C27D-F438-AA0566BB81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8A4803-AE91-4452-0EFC-230671490B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Good practice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Directors do not speak publicly on behalf of NSFM unless authorized.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Director should refer the inquiry to the CEO or designated spokesperson.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Public statements wait until the Board’s position is clear and agreed.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dirty="0"/>
              <a:t>NSFM’s credibility with the Province depends on clarity about who represents the organization.</a:t>
            </a:r>
          </a:p>
          <a:p>
            <a:r>
              <a:rPr lang="en-US" dirty="0"/>
              <a:t>In practice, this means: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President/Chair</a:t>
            </a:r>
            <a:r>
              <a:rPr lang="en-US" dirty="0"/>
              <a:t> and </a:t>
            </a:r>
            <a:r>
              <a:rPr lang="en-US" b="1" dirty="0"/>
              <a:t>CEO</a:t>
            </a:r>
            <a:r>
              <a:rPr lang="en-US" dirty="0"/>
              <a:t> are the primary public voices.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Other Directors may speak </a:t>
            </a:r>
            <a:r>
              <a:rPr lang="en-US" b="1" dirty="0"/>
              <a:t>only when delegated or clearly authorized</a:t>
            </a:r>
            <a:r>
              <a:rPr lang="en-US" dirty="0"/>
              <a:t>.</a:t>
            </a:r>
          </a:p>
          <a:p>
            <a:r>
              <a:rPr lang="en-US" dirty="0"/>
              <a:t>This is not about limiting voices; it is about ensuring government and stakeholders hear </a:t>
            </a:r>
            <a:r>
              <a:rPr lang="en-US" b="1" dirty="0"/>
              <a:t>one consistent message</a:t>
            </a:r>
            <a:r>
              <a:rPr lang="en-US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67FC8-B31A-7578-C304-163CCDF7E2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7181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Speaking notes</a:t>
            </a:r>
            <a:endParaRPr lang="en-US" dirty="0"/>
          </a:p>
          <a:p>
            <a:r>
              <a:rPr lang="en-US" dirty="0"/>
              <a:t>Directors wear multiple hats: municipal leader, community representative, NSFM Director.</a:t>
            </a:r>
          </a:p>
          <a:p>
            <a:endParaRPr lang="en-US" dirty="0"/>
          </a:p>
          <a:p>
            <a:r>
              <a:rPr lang="en-US" dirty="0"/>
              <a:t>When speaking publicly or to government:</a:t>
            </a:r>
          </a:p>
          <a:p>
            <a:pPr lvl="1"/>
            <a:r>
              <a:rPr lang="en-US" dirty="0"/>
              <a:t>It must be clear </a:t>
            </a:r>
            <a:r>
              <a:rPr lang="en-US" b="1" dirty="0"/>
              <a:t>which role you are speaking in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Personal or municipal advocacy should not be framed as NSFM’s position.</a:t>
            </a:r>
          </a:p>
          <a:p>
            <a:endParaRPr lang="en-US" dirty="0"/>
          </a:p>
          <a:p>
            <a:r>
              <a:rPr lang="en-US" dirty="0"/>
              <a:t>This distinction protects:</a:t>
            </a:r>
          </a:p>
          <a:p>
            <a:pPr lvl="1"/>
            <a:r>
              <a:rPr lang="en-US" dirty="0"/>
              <a:t>NSFM’s relationships with the Province</a:t>
            </a:r>
          </a:p>
          <a:p>
            <a:pPr lvl="1"/>
            <a:r>
              <a:rPr lang="en-US" dirty="0"/>
              <a:t>Fairness among member municipalities</a:t>
            </a:r>
          </a:p>
          <a:p>
            <a:pPr lvl="1"/>
            <a:r>
              <a:rPr lang="en-US" dirty="0"/>
              <a:t>The integrity of NSFM’s advocacy process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81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9EC7A1-C506-31B1-3130-14F588C68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DFAD5E-59CA-5663-6763-C06F8265F1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2A15C2-9F10-99F9-4BD9-202AEB2ED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A3407-7DB5-4175-515F-328976898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380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The Minister of Municipal Affairs has been clear: process matters.</a:t>
            </a:r>
          </a:p>
          <a:p>
            <a:endParaRPr lang="en-US" dirty="0"/>
          </a:p>
          <a:p>
            <a:r>
              <a:rPr lang="en-US" dirty="0"/>
              <a:t>When municipalities or Directors bypass NSFM, it creates confusion and undermines trust.</a:t>
            </a:r>
          </a:p>
          <a:p>
            <a:endParaRPr lang="en-US" dirty="0"/>
          </a:p>
          <a:p>
            <a:r>
              <a:rPr lang="en-US" dirty="0"/>
              <a:t>Following process is not about control; it ensures: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clarity of message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fairness among members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sustained access to decision-makers</a:t>
            </a:r>
          </a:p>
          <a:p>
            <a:r>
              <a:rPr lang="en-US" dirty="0"/>
              <a:t>Board members play a key role in reinforcing—not undermining—this discipline.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056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message:</a:t>
            </a:r>
            <a:br>
              <a:rPr lang="en-US" dirty="0"/>
            </a:br>
            <a:r>
              <a:rPr lang="en-US" dirty="0"/>
              <a:t>The Board governs the process; it does not bypass it.</a:t>
            </a:r>
          </a:p>
          <a:p>
            <a:endParaRPr lang="en-US" dirty="0"/>
          </a:p>
          <a:p>
            <a:r>
              <a:rPr lang="en-US" b="1" dirty="0"/>
              <a:t>Issues are received → screened for fit → analyzed by Advisory Committees → judged and directed by the Board → advanced through a single, coordinated channel.</a:t>
            </a:r>
          </a:p>
          <a:p>
            <a:endParaRPr lang="en-US" dirty="0"/>
          </a:p>
          <a:p>
            <a:r>
              <a:rPr lang="en-US" b="1" dirty="0"/>
              <a:t>High-level process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Issue raised by a member municipality or identified by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u="sng" dirty="0"/>
              <a:t>Board or CEO decides whether to delegate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u="sng" dirty="0"/>
              <a:t>Advisory Committee reviews using the Advocacy Prioritization Framework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Advisory Committee </a:t>
            </a:r>
            <a:r>
              <a:rPr lang="en-US" u="sng" dirty="0"/>
              <a:t>recommends one of three responses:</a:t>
            </a:r>
          </a:p>
          <a:p>
            <a:pPr lvl="1"/>
            <a:r>
              <a:rPr lang="en-US" dirty="0"/>
              <a:t>Become / integrate into an advocacy priority</a:t>
            </a:r>
          </a:p>
          <a:p>
            <a:pPr lvl="1"/>
            <a:r>
              <a:rPr lang="en-US" dirty="0"/>
              <a:t>Monitor, but do not prioritize</a:t>
            </a:r>
          </a:p>
          <a:p>
            <a:pPr lvl="1"/>
            <a:r>
              <a:rPr lang="en-US" dirty="0"/>
              <a:t>Not a viable NSFM priority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Board reviews and approves the response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NSFM acts through a single, coordinated channel</a:t>
            </a:r>
          </a:p>
          <a:p>
            <a:endParaRPr lang="en-US" b="1" dirty="0"/>
          </a:p>
          <a:p>
            <a:r>
              <a:rPr lang="en-US" b="1" dirty="0"/>
              <a:t>What this means for Directors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Advisory Committees do the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Board provides judgment and final direction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Individual advocacy outside this process weakens NSFM’s position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37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General municipal interest – any special cases where the issue is controversial and NSFM has decided to act? Policy reference appropriate notice and consultation with all interested municipal units. </a:t>
            </a:r>
          </a:p>
          <a:p>
            <a:endParaRPr lang="en-CA" dirty="0"/>
          </a:p>
          <a:p>
            <a:r>
              <a:rPr lang="en-CA" b="1" dirty="0"/>
              <a:t>Screening – staff and advisory committees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135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b="1" dirty="0"/>
              <a:t> </a:t>
            </a:r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979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913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Governance decision </a:t>
            </a:r>
          </a:p>
          <a:p>
            <a:endParaRPr lang="en-CA" dirty="0"/>
          </a:p>
          <a:p>
            <a:r>
              <a:rPr lang="en-US" dirty="0"/>
              <a:t>Monitor — Track and reassess if circumstances change</a:t>
            </a:r>
          </a:p>
          <a:p>
            <a:r>
              <a:rPr lang="en-US" dirty="0"/>
              <a:t>Inform — Share information with members; enable individual action</a:t>
            </a:r>
          </a:p>
          <a:p>
            <a:r>
              <a:rPr lang="en-US" dirty="0"/>
              <a:t>Contribute — Develop a position and targeted advocacy</a:t>
            </a:r>
          </a:p>
          <a:p>
            <a:r>
              <a:rPr lang="en-US" dirty="0"/>
              <a:t>Lead — Execute a full, coordinated advocacy strategy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3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9DAE0-ED2B-27F5-B654-E275EA492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20F3EE-7098-F60A-329C-1934E937AC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61A5B2-7F60-1FDF-4981-56F6792A3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Discussion </a:t>
            </a:r>
          </a:p>
          <a:p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660033"/>
                </a:solidFill>
              </a:rPr>
              <a:t>What happens to NSFM’s credibility if individual municipalities or Directors take issues directly to the Minister outside this process?</a:t>
            </a:r>
            <a:endParaRPr lang="en-CA" sz="1200" dirty="0">
              <a:solidFill>
                <a:srgbClr val="660033"/>
              </a:solidFill>
            </a:endParaRP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81364-E71D-EEBB-EA89-062DEE6953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0369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8788E-9AA7-A4DD-77D8-6457FE6D9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A150F3-E70A-3F31-FF52-7EDA8AD20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743A55-6095-C5DA-9A32-5C577B269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9CE69-AF80-E47E-2CC9-5C5177B035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9044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730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Speaking Notes / Key Points</a:t>
            </a:r>
          </a:p>
          <a:p>
            <a:r>
              <a:rPr lang="en-US" dirty="0"/>
              <a:t>Revisit learning objectives and confirm they were addressed.</a:t>
            </a:r>
          </a:p>
          <a:p>
            <a:endParaRPr lang="en-US" dirty="0"/>
          </a:p>
          <a:p>
            <a:r>
              <a:rPr lang="en-US" dirty="0"/>
              <a:t>Emphasize:</a:t>
            </a:r>
          </a:p>
          <a:p>
            <a:pPr lvl="1"/>
            <a:r>
              <a:rPr lang="en-US" dirty="0"/>
              <a:t>Governance is a discipline</a:t>
            </a:r>
          </a:p>
          <a:p>
            <a:pPr lvl="1"/>
            <a:r>
              <a:rPr lang="en-US" dirty="0"/>
              <a:t>Advocacy is a team effort</a:t>
            </a:r>
          </a:p>
          <a:p>
            <a:pPr lvl="1"/>
            <a:r>
              <a:rPr lang="en-US" dirty="0"/>
              <a:t>Consistency matters</a:t>
            </a:r>
          </a:p>
          <a:p>
            <a:r>
              <a:rPr lang="en-US" dirty="0"/>
              <a:t>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747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D2ECA-9B23-EEE9-CE98-1AAD5466D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A97BFD-FB16-ED5A-6557-AFFDEF664D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497756-8165-C313-975A-16C43CF051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Why We’re Here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Board renewal following AGM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Mix of new and returning Directors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Opportunity to align on roles, governance, and advocacy</a:t>
            </a:r>
            <a:br>
              <a:rPr lang="en-US" dirty="0"/>
            </a:br>
            <a:r>
              <a:rPr lang="en-US" b="1" dirty="0"/>
              <a:t> </a:t>
            </a:r>
          </a:p>
          <a:p>
            <a:r>
              <a:rPr lang="en-US" b="1" dirty="0"/>
              <a:t>How We’ll Work Today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Interactive discussion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Real examples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Questions encouraged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Governance focus (not operations)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294ED-08C4-2910-FABB-3E9A51F033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26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9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 governance in plain terms: </a:t>
            </a:r>
            <a:r>
              <a:rPr lang="en-US" i="1" dirty="0"/>
              <a:t>setting direction, exercising oversight, and safeguarding the organization’s purpose</a:t>
            </a:r>
            <a:r>
              <a:rPr lang="en-US" dirty="0"/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760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Governance</a:t>
            </a:r>
            <a:r>
              <a:rPr lang="en-US" dirty="0"/>
              <a:t> (Board): strategy, policy, risk, accountability</a:t>
            </a:r>
          </a:p>
          <a:p>
            <a:r>
              <a:rPr lang="en-US" b="1" dirty="0"/>
              <a:t>Management</a:t>
            </a:r>
            <a:r>
              <a:rPr lang="en-US" dirty="0"/>
              <a:t> (CEO &amp; staff): execution and operations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931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Fiduciary duties: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Duty of care (informed decision-making)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Duty of loyalty (best interests of NSFM, not individual municipalities)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Duty of obedience (acting within mandate and bylaws)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392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B8107C-8107-D6B6-368A-6EB7D007A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6FBCFE-112F-114E-0111-E2AED2ACE1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515401-EE3D-8D6A-41DE-ED4A7AEC4A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Good practice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Board input flows through the Board table and the CEO, not directly to staff.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Board focuses on outcomes and expectations, not tactics.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CEO manages staff and execution, consistent with Board direction.</a:t>
            </a:r>
          </a:p>
          <a:p>
            <a:r>
              <a:rPr lang="en-US" b="1" dirty="0"/>
              <a:t> </a:t>
            </a:r>
            <a:endParaRPr lang="en-US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8B189-7823-F4B2-2D98-44A325AF96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7D7554-D10C-4E29-B8E6-BB7111FA61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506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Speaking Notes / Key Points</a:t>
            </a:r>
          </a:p>
          <a:p>
            <a:endParaRPr lang="en-US" b="1" dirty="0"/>
          </a:p>
          <a:p>
            <a:r>
              <a:rPr lang="en-US" dirty="0"/>
              <a:t>Role of a Director:</a:t>
            </a:r>
          </a:p>
          <a:p>
            <a:pPr lvl="1"/>
            <a:r>
              <a:rPr lang="en-US" dirty="0"/>
              <a:t>Act in the interests of NSFM as a whole</a:t>
            </a:r>
          </a:p>
          <a:p>
            <a:pPr lvl="1"/>
            <a:r>
              <a:rPr lang="en-US" dirty="0"/>
              <a:t>Prepare for meetings</a:t>
            </a:r>
          </a:p>
          <a:p>
            <a:pPr lvl="1"/>
            <a:r>
              <a:rPr lang="en-US" dirty="0"/>
              <a:t>Participate constructively</a:t>
            </a:r>
          </a:p>
          <a:p>
            <a:pPr lvl="1"/>
            <a:r>
              <a:rPr lang="en-US" dirty="0"/>
              <a:t>Respect collective decisions once made</a:t>
            </a:r>
          </a:p>
          <a:p>
            <a:endParaRPr lang="en-US" dirty="0"/>
          </a:p>
          <a:p>
            <a:r>
              <a:rPr lang="en-US" dirty="0"/>
              <a:t>Collective responsibility:</a:t>
            </a:r>
          </a:p>
          <a:p>
            <a:pPr lvl="1"/>
            <a:r>
              <a:rPr lang="en-US" dirty="0"/>
              <a:t>Decisions belong to the Board, not individual members.</a:t>
            </a:r>
          </a:p>
          <a:p>
            <a:endParaRPr lang="en-US" dirty="0"/>
          </a:p>
          <a:p>
            <a:r>
              <a:rPr lang="en-US" dirty="0"/>
              <a:t>Relationship with the CEO:</a:t>
            </a:r>
          </a:p>
          <a:p>
            <a:pPr lvl="1"/>
            <a:r>
              <a:rPr lang="en-US" dirty="0"/>
              <a:t>One employee model</a:t>
            </a:r>
          </a:p>
          <a:p>
            <a:pPr lvl="1"/>
            <a:r>
              <a:rPr lang="en-US" dirty="0"/>
              <a:t>Oversight through goals, evaluation, and support</a:t>
            </a:r>
          </a:p>
          <a:p>
            <a:endParaRPr lang="en-US" dirty="0"/>
          </a:p>
          <a:p>
            <a:r>
              <a:rPr lang="en-US" dirty="0"/>
              <a:t>Committee work as a way to deepen oversight, not bypass the Board.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7D7554-D10C-4E29-B8E6-BB7111FA614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02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38412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235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4272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5583" y="737115"/>
            <a:ext cx="4640418" cy="5407091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AEA3C42D-C3E7-4F13-63E2-96D7A3B2111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388461" y="737115"/>
            <a:ext cx="4449712" cy="5407091"/>
          </a:xfrm>
        </p:spPr>
        <p:txBody>
          <a:bodyPr lIns="0" tIns="0" rIns="0" bIns="0" anchor="ctr">
            <a:normAutofit/>
          </a:bodyPr>
          <a:lstStyle>
            <a:lvl1pPr marL="2286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11430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6002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20574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5FE61D9-DA99-9DA5-5DD2-C4118066C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E64603E-965E-E3BF-203B-F4D994282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9F5D75-1D8F-F695-81F8-4A6D0C6782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87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6B956C-A124-5A7C-EBD4-CBB618B9B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53827" y="1278294"/>
            <a:ext cx="5000318" cy="490414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92702B-E14C-886C-445A-349265F375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42169" y="-1"/>
            <a:ext cx="4635426" cy="68579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C76C37-CBD2-36CF-1413-53DD1CB4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0D1AAD-E663-5B8E-CE72-64C1DBF19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250190-89C1-EAA3-6C2A-15A60C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413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6B956C-A124-5A7C-EBD4-CBB618B9B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53827" y="3508311"/>
            <a:ext cx="9923770" cy="143876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92702B-E14C-886C-445A-349265F375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00" y="0"/>
            <a:ext cx="10361995" cy="34290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C76C37-CBD2-36CF-1413-53DD1CB4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0D1AAD-E663-5B8E-CE72-64C1DBF19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250190-89C1-EAA3-6C2A-15A60C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D179113D-0374-3934-841E-56AD5AFCF9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3828" y="5228488"/>
            <a:ext cx="9923770" cy="136825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0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747084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07175C5-CB2F-2BAC-3704-54DCD1BF0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031" y="1068169"/>
            <a:ext cx="10115939" cy="268154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01905E-33E7-852F-94E3-8E100B3D1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400" y="914400"/>
            <a:ext cx="10363200" cy="50292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7799F7-CBB1-9649-7D06-F7EEFD4F0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FC5CA-DB29-4B8C-C004-72E4EC761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3CB2D2A-7172-87CE-D493-DAF52D62EB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8031" y="4027047"/>
            <a:ext cx="10115939" cy="176278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00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1334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634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3451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14669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89851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6812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65644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4884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5599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81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  <p:sldLayoutId id="2147484548" r:id="rId12"/>
    <p:sldLayoutId id="2147484550" r:id="rId13"/>
    <p:sldLayoutId id="2147484551" r:id="rId14"/>
    <p:sldLayoutId id="214748455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khines@national.c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54C9E-20FB-B999-9303-C71D1334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41" y="2410427"/>
            <a:ext cx="7963136" cy="3049140"/>
          </a:xfrm>
        </p:spPr>
        <p:txBody>
          <a:bodyPr anchor="b">
            <a:normAutofit/>
          </a:bodyPr>
          <a:lstStyle/>
          <a:p>
            <a:r>
              <a:rPr lang="en-US" sz="5300" b="1" dirty="0">
                <a:solidFill>
                  <a:srgbClr val="660033"/>
                </a:solidFill>
              </a:rPr>
              <a:t>Leading Together: </a:t>
            </a:r>
            <a:br>
              <a:rPr lang="en-US" sz="5300" b="1" dirty="0">
                <a:solidFill>
                  <a:srgbClr val="660033"/>
                </a:solidFill>
              </a:rPr>
            </a:br>
            <a:r>
              <a:rPr lang="en-US" sz="5300" b="1" dirty="0">
                <a:solidFill>
                  <a:srgbClr val="660033"/>
                </a:solidFill>
              </a:rPr>
              <a:t>Governance &amp; Advocacy</a:t>
            </a:r>
            <a:br>
              <a:rPr lang="en-US" sz="3800" b="1" dirty="0">
                <a:solidFill>
                  <a:srgbClr val="660033"/>
                </a:solidFill>
              </a:rPr>
            </a:br>
            <a:endParaRPr lang="en-US" sz="3800" b="1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E4CF56A-A684-6BBB-98BA-97F759709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18D65601-5AE2-46FC-B138-694DDD2B510D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B50969-A207-6F3C-FA0A-6E04822EB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81790"/>
            <a:ext cx="3829050" cy="1057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1A7738-2C08-E8B1-B98E-8A1F041314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693" b="32983"/>
          <a:stretch>
            <a:fillRect/>
          </a:stretch>
        </p:blipFill>
        <p:spPr>
          <a:xfrm>
            <a:off x="925550" y="5140711"/>
            <a:ext cx="2543175" cy="847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0851CC-B587-1D1C-7BFC-33593D03E045}"/>
              </a:ext>
            </a:extLst>
          </p:cNvPr>
          <p:cNvSpPr txBox="1"/>
          <p:nvPr/>
        </p:nvSpPr>
        <p:spPr>
          <a:xfrm>
            <a:off x="925550" y="5788149"/>
            <a:ext cx="401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January 2026</a:t>
            </a:r>
          </a:p>
        </p:txBody>
      </p:sp>
    </p:spTree>
    <p:extLst>
      <p:ext uri="{BB962C8B-B14F-4D97-AF65-F5344CB8AC3E}">
        <p14:creationId xmlns:p14="http://schemas.microsoft.com/office/powerpoint/2010/main" val="3378822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8B75FE-073D-D0AB-3245-31AA37BB4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6832CB-3CDA-4C28-FA11-F57ECA72D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06AF55-D19C-E134-F23C-8BCDB2DDDBFF}"/>
              </a:ext>
            </a:extLst>
          </p:cNvPr>
          <p:cNvSpPr txBox="1"/>
          <p:nvPr/>
        </p:nvSpPr>
        <p:spPr>
          <a:xfrm>
            <a:off x="1842976" y="2736502"/>
            <a:ext cx="85060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>
                <a:solidFill>
                  <a:schemeClr val="bg1"/>
                </a:solidFill>
              </a:rPr>
              <a:t>A Director contacts NSFM staff directly after a Board meeting to suggest changes to how an advocacy file is being handled.</a:t>
            </a:r>
            <a:endParaRPr kumimoji="0" lang="en-CA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0178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140A68-F935-0E3F-4605-52FB3DE2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2E57BF-4763-0BD8-84ED-9104D45A6BE4}"/>
              </a:ext>
            </a:extLst>
          </p:cNvPr>
          <p:cNvSpPr txBox="1"/>
          <p:nvPr/>
        </p:nvSpPr>
        <p:spPr>
          <a:xfrm>
            <a:off x="1658679" y="2533931"/>
            <a:ext cx="47314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>
                <a:solidFill>
                  <a:schemeClr val="bg1"/>
                </a:solidFill>
              </a:rPr>
              <a:t>Roles &amp; Responsibilities </a:t>
            </a:r>
          </a:p>
          <a:p>
            <a:r>
              <a:rPr lang="en-CA" sz="4800" dirty="0">
                <a:solidFill>
                  <a:schemeClr val="bg1"/>
                </a:solidFill>
              </a:rPr>
              <a:t>of Directors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D23D0D-D9A4-637E-C261-7865CA006ECE}"/>
              </a:ext>
            </a:extLst>
          </p:cNvPr>
          <p:cNvSpPr txBox="1"/>
          <p:nvPr/>
        </p:nvSpPr>
        <p:spPr>
          <a:xfrm>
            <a:off x="7091917" y="3087929"/>
            <a:ext cx="4508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Clarify expectations of </a:t>
            </a:r>
          </a:p>
          <a:p>
            <a:r>
              <a:rPr lang="en-US" sz="2400" dirty="0">
                <a:solidFill>
                  <a:schemeClr val="bg1"/>
                </a:solidFill>
              </a:rPr>
              <a:t>Directors individually and collectively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155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table with chairs in a room&#10;&#10;AI-generated content may be incorrect.">
            <a:extLst>
              <a:ext uri="{FF2B5EF4-FFF2-40B4-BE49-F238E27FC236}">
                <a16:creationId xmlns:a16="http://schemas.microsoft.com/office/drawing/2014/main" id="{94B48F47-EA1D-4248-D15F-AD72EC06B9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237"/>
          <a:stretch>
            <a:fillRect/>
          </a:stretch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D21A34-36A5-B23C-8C9B-CC2F25B89F64}"/>
              </a:ext>
            </a:extLst>
          </p:cNvPr>
          <p:cNvSpPr txBox="1"/>
          <p:nvPr/>
        </p:nvSpPr>
        <p:spPr>
          <a:xfrm>
            <a:off x="588472" y="2285345"/>
            <a:ext cx="4089854" cy="33605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b="1" dirty="0"/>
              <a:t>What is expected of a Director?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rgbClr val="660033"/>
              </a:buClr>
            </a:pPr>
            <a:endParaRPr lang="en-US" sz="2400" b="1" dirty="0"/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b="1" dirty="0"/>
              <a:t>Collective vs. individual roles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b="1" dirty="0"/>
              <a:t>Board–CEO relationship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B0B78B-7C41-ABDF-BDE2-FF8F7F5B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18D65601-5AE2-46FC-B138-694DDD2B510D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12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86237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5306B9-4649-2354-9FDE-90FBB4754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6DD688-3BC1-500D-8298-C74A426EB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C3134B-02E6-8C46-FEA5-3D9871F09040}"/>
              </a:ext>
            </a:extLst>
          </p:cNvPr>
          <p:cNvSpPr txBox="1"/>
          <p:nvPr/>
        </p:nvSpPr>
        <p:spPr>
          <a:xfrm>
            <a:off x="1658679" y="2533931"/>
            <a:ext cx="47314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Asking Great Governance Questions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86526C-86EE-9FC1-2DEE-DCEC6F825C98}"/>
              </a:ext>
            </a:extLst>
          </p:cNvPr>
          <p:cNvSpPr txBox="1"/>
          <p:nvPr/>
        </p:nvSpPr>
        <p:spPr>
          <a:xfrm>
            <a:off x="7091917" y="3087929"/>
            <a:ext cx="4508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schemeClr val="bg1"/>
                </a:solidFill>
              </a:rPr>
              <a:t>Practical tools to add value without crossing into management.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604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66F134-5DB5-C32E-AF68-017E21F3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C3F910-4A1F-8758-4CF9-BBE479B176E0}"/>
              </a:ext>
            </a:extLst>
          </p:cNvPr>
          <p:cNvSpPr txBox="1"/>
          <p:nvPr/>
        </p:nvSpPr>
        <p:spPr>
          <a:xfrm>
            <a:off x="499727" y="2406744"/>
            <a:ext cx="1155582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Purpose: </a:t>
            </a:r>
            <a:r>
              <a:rPr lang="en-US" sz="2000" b="1" dirty="0"/>
              <a:t>			</a:t>
            </a:r>
            <a:r>
              <a:rPr lang="en-US" sz="2000" dirty="0"/>
              <a:t>What problem are we trying to solve on behalf of member municipalities?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Mandate fit: 	</a:t>
            </a:r>
            <a:r>
              <a:rPr lang="en-US" sz="2000" b="1" dirty="0"/>
              <a:t>	</a:t>
            </a:r>
            <a:r>
              <a:rPr lang="en-US" sz="2000" dirty="0"/>
              <a:t>How does this align with NSFM’s mandate and non-partisan role?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Collective value: </a:t>
            </a:r>
            <a:r>
              <a:rPr lang="en-US" sz="2000" b="1" dirty="0"/>
              <a:t>	</a:t>
            </a:r>
            <a:r>
              <a:rPr lang="en-US" sz="2000" dirty="0"/>
              <a:t>Is this an issue of broad municipal interest, or a localized concern?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Assumptions: </a:t>
            </a:r>
            <a:r>
              <a:rPr lang="en-US" sz="2000" b="1" dirty="0"/>
              <a:t>		</a:t>
            </a:r>
            <a:r>
              <a:rPr lang="en-US" sz="2000" dirty="0"/>
              <a:t>What assumptions are we making, and what would change our view?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Risk: 	</a:t>
            </a:r>
            <a:r>
              <a:rPr lang="en-US" sz="2000" b="1" dirty="0"/>
              <a:t>			</a:t>
            </a:r>
            <a:r>
              <a:rPr lang="en-US" sz="2000" dirty="0"/>
              <a:t>What risks (reputational, financial, or relational) should the Board be aware of?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Options: </a:t>
            </a:r>
            <a:r>
              <a:rPr lang="en-US" sz="2000" b="1" dirty="0"/>
              <a:t>			</a:t>
            </a:r>
            <a:r>
              <a:rPr lang="en-US" sz="2000" dirty="0"/>
              <a:t>What alternatives were considered, and why is this the recommended approach?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Implications: </a:t>
            </a:r>
            <a:r>
              <a:rPr lang="en-US" sz="2000" b="1" dirty="0"/>
              <a:t>		</a:t>
            </a:r>
            <a:r>
              <a:rPr lang="en-US" sz="2000" dirty="0"/>
              <a:t>What happens if we do nothing or delay a decision?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660033"/>
                </a:solidFill>
              </a:rPr>
              <a:t>Success: </a:t>
            </a:r>
            <a:r>
              <a:rPr lang="en-US" sz="2000" b="1" dirty="0"/>
              <a:t>			</a:t>
            </a:r>
            <a:r>
              <a:rPr lang="en-US" sz="2000" dirty="0"/>
              <a:t>How will we know if this approach is working?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8E9242-5794-FEDD-A5B9-7C7E2E7CE489}"/>
              </a:ext>
            </a:extLst>
          </p:cNvPr>
          <p:cNvSpPr txBox="1"/>
          <p:nvPr/>
        </p:nvSpPr>
        <p:spPr>
          <a:xfrm>
            <a:off x="499727" y="1169261"/>
            <a:ext cx="11282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660033"/>
                </a:solidFill>
              </a:rPr>
              <a:t>From Statements to Questions: How the Board Adds Value</a:t>
            </a:r>
            <a:endParaRPr lang="en-CA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88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77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lass of brown liquid with straws and a light box&#10;&#10;AI-generated content may be incorrect.">
            <a:extLst>
              <a:ext uri="{FF2B5EF4-FFF2-40B4-BE49-F238E27FC236}">
                <a16:creationId xmlns:a16="http://schemas.microsoft.com/office/drawing/2014/main" id="{9A07B738-7C47-866E-AE35-992DE7F6A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16" y="643466"/>
            <a:ext cx="8346167" cy="5571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BFCC37-5F78-C898-8450-FA3866FA4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8D65601-5AE2-46FC-B138-694DDD2B510D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19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A4CDA5-EB8F-90C7-E5E6-0C784425D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E17ADB-7709-708F-6B5D-CB4E885F6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917244-D62E-2E25-F0EC-3228654EBEDA}"/>
              </a:ext>
            </a:extLst>
          </p:cNvPr>
          <p:cNvSpPr txBox="1"/>
          <p:nvPr/>
        </p:nvSpPr>
        <p:spPr>
          <a:xfrm>
            <a:off x="1364511" y="3171885"/>
            <a:ext cx="4731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Role &amp; Conduct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3E8EF3-4347-2B0D-AD10-1BA98E4C3905}"/>
              </a:ext>
            </a:extLst>
          </p:cNvPr>
          <p:cNvSpPr txBox="1"/>
          <p:nvPr/>
        </p:nvSpPr>
        <p:spPr>
          <a:xfrm>
            <a:off x="6845596" y="3171885"/>
            <a:ext cx="4508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schemeClr val="bg1"/>
                </a:solidFill>
              </a:rPr>
              <a:t>NSFM’s non-partisan mandate and the importance of process, discipline and consistency.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1190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EB5CDA-B499-CFD2-5AE6-3CA397B3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55251-C4A9-0D23-8EF0-B5CC376EDE4B}"/>
              </a:ext>
            </a:extLst>
          </p:cNvPr>
          <p:cNvSpPr txBox="1"/>
          <p:nvPr/>
        </p:nvSpPr>
        <p:spPr>
          <a:xfrm>
            <a:off x="914400" y="1429350"/>
            <a:ext cx="1043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660033"/>
                </a:solidFill>
              </a:rPr>
              <a:t>A Credible Voice for Municipalities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7C88B-1BB3-A7AF-43C8-DAE29568E692}"/>
              </a:ext>
            </a:extLst>
          </p:cNvPr>
          <p:cNvSpPr txBox="1"/>
          <p:nvPr/>
        </p:nvSpPr>
        <p:spPr>
          <a:xfrm>
            <a:off x="1092493" y="2514928"/>
            <a:ext cx="9646389" cy="2255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NSFM represents municipalities collectively, not individual interests</a:t>
            </a:r>
          </a:p>
          <a:p>
            <a:pPr marL="285750" indent="-285750">
              <a:lnSpc>
                <a:spcPct val="150000"/>
              </a:lnSpc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Advocacy is non-partisan and evidence-based</a:t>
            </a:r>
          </a:p>
          <a:p>
            <a:pPr marL="285750" indent="-285750">
              <a:lnSpc>
                <a:spcPct val="150000"/>
              </a:lnSpc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Credibility depends on consistency, discipline, and trust</a:t>
            </a:r>
          </a:p>
          <a:p>
            <a:pPr marL="285750" indent="-285750">
              <a:lnSpc>
                <a:spcPct val="150000"/>
              </a:lnSpc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The Board safeguards NSFM’s reputation and relationships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503119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C2A732-EF2F-720D-D5E5-121C07E97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25BBBB-5F41-11B5-9CB6-604AE1E0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672371-4A1C-B355-CFAA-728A96421199}"/>
              </a:ext>
            </a:extLst>
          </p:cNvPr>
          <p:cNvSpPr txBox="1"/>
          <p:nvPr/>
        </p:nvSpPr>
        <p:spPr>
          <a:xfrm>
            <a:off x="1842976" y="2604977"/>
            <a:ext cx="85060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 Director is asked by local media to comment on a provincial announcement that affects municipalities. The issue has been discussed at the Board table, but NSFM has not yet finalized its position or messaging.</a:t>
            </a:r>
            <a:endParaRPr kumimoji="0" lang="en-CA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769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007D59-EB77-B859-2BFB-3562825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D3CD5-5CD6-F2A9-7278-75F92EC856BF}"/>
              </a:ext>
            </a:extLst>
          </p:cNvPr>
          <p:cNvSpPr txBox="1"/>
          <p:nvPr/>
        </p:nvSpPr>
        <p:spPr>
          <a:xfrm>
            <a:off x="1067034" y="1565156"/>
            <a:ext cx="8739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660033"/>
                </a:solidFill>
              </a:rPr>
              <a:t>When individual views must be clear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5847EB-69CB-D949-F909-C1092A00622C}"/>
              </a:ext>
            </a:extLst>
          </p:cNvPr>
          <p:cNvSpPr txBox="1"/>
          <p:nvPr/>
        </p:nvSpPr>
        <p:spPr>
          <a:xfrm>
            <a:off x="1067034" y="2842430"/>
            <a:ext cx="1028676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Directors may express personal or municipal views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Those views must be clearly distinguished from NSFM positions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NSFM positions are based on Board-approved direction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223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97761-0B88-A5E8-0B78-C39173D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660033"/>
                </a:solidFill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A04E6-CD61-B962-4287-DEC1993C32D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88461" y="2271252"/>
            <a:ext cx="4918636" cy="199594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4601E-33F5-5714-867D-A0B584DA7C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7653E8B-DAE8-D8EB-3390-E670AC8BF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319" y="2528854"/>
            <a:ext cx="6296867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Clarify Board roles and responsibilities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Strengthen governance practices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Understand NSFM advocacy with the Province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Support effective, non-partisan leadership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256BDF-E417-3703-E949-DCAD27E88BDA}"/>
              </a:ext>
            </a:extLst>
          </p:cNvPr>
          <p:cNvCxnSpPr>
            <a:cxnSpLocks/>
          </p:cNvCxnSpPr>
          <p:nvPr/>
        </p:nvCxnSpPr>
        <p:spPr>
          <a:xfrm>
            <a:off x="3947532" y="1884556"/>
            <a:ext cx="0" cy="3401122"/>
          </a:xfrm>
          <a:prstGeom prst="line">
            <a:avLst/>
          </a:prstGeom>
          <a:ln>
            <a:solidFill>
              <a:srgbClr val="6600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455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6ACC07-8879-DACB-C6F0-BE14F024E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36D98B-CF2D-4C4C-56F7-21E33E973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0CBB67-8D81-44AD-CB36-E09E88080A8E}"/>
              </a:ext>
            </a:extLst>
          </p:cNvPr>
          <p:cNvSpPr txBox="1"/>
          <p:nvPr/>
        </p:nvSpPr>
        <p:spPr>
          <a:xfrm>
            <a:off x="1364511" y="2987219"/>
            <a:ext cx="47314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CA" sz="4800" dirty="0">
                <a:solidFill>
                  <a:schemeClr val="bg1"/>
                </a:solidFill>
              </a:rPr>
              <a:t>Understanding NSFM Advocacy</a:t>
            </a:r>
            <a:endParaRPr kumimoji="0" lang="en-CA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E1818-A1C9-383A-7249-33CFD36CCB4E}"/>
              </a:ext>
            </a:extLst>
          </p:cNvPr>
          <p:cNvSpPr txBox="1"/>
          <p:nvPr/>
        </p:nvSpPr>
        <p:spPr>
          <a:xfrm>
            <a:off x="6845596" y="3054400"/>
            <a:ext cx="45082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schemeClr val="bg1"/>
                </a:solidFill>
              </a:rPr>
              <a:t>The Board’s role is to safeguard discipline, credibility, and collective focus in NSFM’s advocacy.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989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F473F-81A0-E902-F3B5-0095A4C9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F76803-E880-B926-D45F-C67A1A070202}"/>
              </a:ext>
            </a:extLst>
          </p:cNvPr>
          <p:cNvSpPr txBox="1"/>
          <p:nvPr/>
        </p:nvSpPr>
        <p:spPr>
          <a:xfrm>
            <a:off x="862054" y="1620448"/>
            <a:ext cx="89233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660033"/>
                </a:solidFill>
              </a:rPr>
              <a:t>Following the Advocacy Process Matters</a:t>
            </a:r>
            <a:endParaRPr lang="en-CA" sz="3600" dirty="0">
              <a:solidFill>
                <a:srgbClr val="66003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CE18F7-FC39-2ADA-A5A3-C5C9048E5F97}"/>
              </a:ext>
            </a:extLst>
          </p:cNvPr>
          <p:cNvSpPr txBox="1"/>
          <p:nvPr/>
        </p:nvSpPr>
        <p:spPr>
          <a:xfrm>
            <a:off x="862054" y="2655343"/>
            <a:ext cx="10180193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Advocacy issues are advanced through NSFM, not around it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Province expects a single, coordinated channel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Side conversations or parallel advocacy weaken credibility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Process protects relationships and strengthens outcomes</a:t>
            </a:r>
            <a:endParaRPr lang="en-C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91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C5ABC0-F339-624D-C274-E8571534C1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97" t="25030" r="9451" b="20969"/>
          <a:stretch>
            <a:fillRect/>
          </a:stretch>
        </p:blipFill>
        <p:spPr>
          <a:xfrm>
            <a:off x="599325" y="2194080"/>
            <a:ext cx="10993349" cy="45273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895AC4-9227-FC08-FE03-AA143611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8D65601-5AE2-46FC-B138-694DDD2B510D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527350-75BA-6076-B5A3-2F5CDAEACE24}"/>
              </a:ext>
            </a:extLst>
          </p:cNvPr>
          <p:cNvSpPr txBox="1"/>
          <p:nvPr/>
        </p:nvSpPr>
        <p:spPr>
          <a:xfrm>
            <a:off x="522887" y="804085"/>
            <a:ext cx="10166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60033"/>
                </a:solidFill>
              </a:rPr>
              <a:t>From Member Issues to NSFM Advocacy Priorities</a:t>
            </a:r>
          </a:p>
          <a:p>
            <a:r>
              <a:rPr lang="en-US" sz="2000" b="1" dirty="0"/>
              <a:t>Advisory Committees conduct analysis; the Board confirms priorities and direction.</a:t>
            </a:r>
            <a:endParaRPr lang="en-CA" sz="2000" b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15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298585-3F1D-A904-4589-2F84402E0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E4A63-54B0-D3AF-6D94-40A94B7C1039}"/>
              </a:ext>
            </a:extLst>
          </p:cNvPr>
          <p:cNvSpPr txBox="1"/>
          <p:nvPr/>
        </p:nvSpPr>
        <p:spPr>
          <a:xfrm>
            <a:off x="1173645" y="1177306"/>
            <a:ext cx="98447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660033"/>
                </a:solidFill>
              </a:rPr>
              <a:t>NSFM advocacy is selective, collective, </a:t>
            </a:r>
          </a:p>
          <a:p>
            <a:r>
              <a:rPr lang="en-US" sz="3200" dirty="0">
                <a:solidFill>
                  <a:srgbClr val="660033"/>
                </a:solidFill>
              </a:rPr>
              <a:t>and non-partisan by design.</a:t>
            </a:r>
            <a:endParaRPr lang="en-CA" sz="3200" dirty="0">
              <a:solidFill>
                <a:srgbClr val="66003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EB05C7-177C-575B-0D89-77AC9A8679F1}"/>
              </a:ext>
            </a:extLst>
          </p:cNvPr>
          <p:cNvSpPr txBox="1"/>
          <p:nvPr/>
        </p:nvSpPr>
        <p:spPr>
          <a:xfrm>
            <a:off x="1252992" y="2504944"/>
            <a:ext cx="9165867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NSFM advocates only on issues of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general municipal concern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every member issue becomes an NSFM priority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Screening protects: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Non-partisanship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Member cohesion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Credibility with the Province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Choosing not to advocate is often the right governance decision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7644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137AF9-4465-2534-3CE1-C5AFE55B7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11ED2F-31C9-9A4F-3515-DDE97ECBCE86}"/>
              </a:ext>
            </a:extLst>
          </p:cNvPr>
          <p:cNvSpPr txBox="1"/>
          <p:nvPr/>
        </p:nvSpPr>
        <p:spPr>
          <a:xfrm>
            <a:off x="865594" y="740082"/>
            <a:ext cx="9421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660033"/>
                </a:solidFill>
              </a:rPr>
              <a:t>Where the Board adds value </a:t>
            </a:r>
            <a:endParaRPr lang="en-CA" sz="3600" dirty="0">
              <a:solidFill>
                <a:srgbClr val="660033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F9C8495-2683-B385-96D7-317D1220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94" y="1739702"/>
            <a:ext cx="9826906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Initial screening and analysis are conducted by staff and Advisory Committees, with Board oversight and direction where needed.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The Board focuses on judgment, not analysis. 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Directors test whether: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issue reflects 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clear collective municipal interest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issue fits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NSFM’s mandate and non-partisan role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Engagement will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build or deplete political capital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timing and capacity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right, given other priorities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likely outcome justifies 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level of effort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 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850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5C619F-7D9F-8663-191C-60B3D5CB6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6C3879-1AC2-EB8B-682B-F38FD7E1EB19}"/>
              </a:ext>
            </a:extLst>
          </p:cNvPr>
          <p:cNvSpPr txBox="1"/>
          <p:nvPr/>
        </p:nvSpPr>
        <p:spPr>
          <a:xfrm>
            <a:off x="1006928" y="1465984"/>
            <a:ext cx="101781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Board confirms: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Whether the issue should be advanced as an NSFM priority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appropriate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level of engagement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B2A1DD-5A60-0536-C8B6-6AA2F2F8A379}"/>
              </a:ext>
            </a:extLst>
          </p:cNvPr>
          <p:cNvSpPr txBox="1"/>
          <p:nvPr/>
        </p:nvSpPr>
        <p:spPr>
          <a:xfrm>
            <a:off x="1870747" y="3582088"/>
            <a:ext cx="824340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engagement: </a:t>
            </a:r>
            <a:r>
              <a:rPr lang="en-US" sz="2400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Monitor only</a:t>
            </a:r>
          </a:p>
          <a:p>
            <a:r>
              <a:rPr lang="en-U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Low: 	</a:t>
            </a:r>
            <a:r>
              <a:rPr lang="en-US" sz="2400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Inform members</a:t>
            </a:r>
          </a:p>
          <a:p>
            <a:r>
              <a:rPr lang="en-U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Medium: 	</a:t>
            </a:r>
            <a:r>
              <a:rPr lang="en-US" sz="2400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 and advance a position</a:t>
            </a:r>
          </a:p>
          <a:p>
            <a:r>
              <a:rPr lang="en-US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High: 	</a:t>
            </a:r>
            <a:r>
              <a:rPr lang="en-US" sz="2400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Lead a full advocacy strategy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FF37074-2476-9B26-8D8F-748413FF1E0D}"/>
              </a:ext>
            </a:extLst>
          </p:cNvPr>
          <p:cNvCxnSpPr>
            <a:cxnSpLocks/>
          </p:cNvCxnSpPr>
          <p:nvPr/>
        </p:nvCxnSpPr>
        <p:spPr>
          <a:xfrm>
            <a:off x="1561302" y="3124200"/>
            <a:ext cx="8862299" cy="0"/>
          </a:xfrm>
          <a:prstGeom prst="line">
            <a:avLst/>
          </a:prstGeom>
          <a:ln>
            <a:solidFill>
              <a:srgbClr val="6600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350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E5D3E2-0AA9-E8C2-3815-20B517E0D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65EE19-63AB-C3FE-34B9-61A0C74E2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65B8000-D63D-9BBB-6560-0AB7C7243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965276"/>
            <a:ext cx="930656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Where do we struggle most to stay disciplined in the advocacy process?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What makes it hardest for us to say “not now” to an issue that matters locally?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What question should we ask more consistently before supporting NSFM advocacy?</a:t>
            </a:r>
          </a:p>
        </p:txBody>
      </p:sp>
    </p:spTree>
    <p:extLst>
      <p:ext uri="{BB962C8B-B14F-4D97-AF65-F5344CB8AC3E}">
        <p14:creationId xmlns:p14="http://schemas.microsoft.com/office/powerpoint/2010/main" val="425751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0FA8C0-8604-4913-CEA6-9E6F2C0E7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541187-DC03-CEE3-FA15-631957EB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D65601-5AE2-46FC-B138-694DDD2B51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EEBE5-9928-841D-FE98-B0E7F1BDAF38}"/>
              </a:ext>
            </a:extLst>
          </p:cNvPr>
          <p:cNvSpPr txBox="1"/>
          <p:nvPr/>
        </p:nvSpPr>
        <p:spPr>
          <a:xfrm>
            <a:off x="2810538" y="3242401"/>
            <a:ext cx="7768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4800" dirty="0">
                <a:solidFill>
                  <a:prstClr val="white"/>
                </a:solidFill>
                <a:latin typeface="Aptos" panose="02110004020202020204"/>
              </a:rPr>
              <a:t>Reflection &amp; Wrap Up</a:t>
            </a:r>
            <a:endParaRPr kumimoji="0" lang="en-CA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363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69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74C59E-9E9F-CE00-29EB-4ABF22D58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06EC9E-B839-21C7-3EC3-CBFA6736BD69}"/>
              </a:ext>
            </a:extLst>
          </p:cNvPr>
          <p:cNvSpPr txBox="1"/>
          <p:nvPr/>
        </p:nvSpPr>
        <p:spPr>
          <a:xfrm>
            <a:off x="965200" y="1905972"/>
            <a:ext cx="1008888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Where am I most at risk of confusing my municipal role with my role as a Director of NSFM?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What question should I ask more consistently at the Board table to test whether an issue truly meets NSFM’s advocacy criteria?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What is one </a:t>
            </a:r>
            <a:r>
              <a:rPr lang="en-US" sz="2400" dirty="0" err="1">
                <a:solidFill>
                  <a:schemeClr val="bg1"/>
                </a:solidFill>
              </a:rPr>
              <a:t>behaviour</a:t>
            </a:r>
            <a:r>
              <a:rPr lang="en-US" sz="2400" dirty="0">
                <a:solidFill>
                  <a:schemeClr val="bg1"/>
                </a:solidFill>
              </a:rPr>
              <a:t> I will change to better support disciplined, collective advocacy, even when an issue matters deeply to my municipality?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01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355E7D-91B1-EB78-B3DD-3E29D14DF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F6FF7E-F9BA-BBE2-91B8-8BF8C01B602B}"/>
              </a:ext>
            </a:extLst>
          </p:cNvPr>
          <p:cNvSpPr txBox="1"/>
          <p:nvPr/>
        </p:nvSpPr>
        <p:spPr>
          <a:xfrm>
            <a:off x="1093133" y="911035"/>
            <a:ext cx="8123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>
                <a:solidFill>
                  <a:srgbClr val="800000"/>
                </a:solidFill>
              </a:rPr>
              <a:t>Key Takeaways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52CE213-91EB-D216-6F4B-CDF0C8235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3133" y="1834742"/>
            <a:ext cx="9659748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Board governs through judgment, oversight, and collective decision-making.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Directors act in the best interest of NSFM as a whole, not individual municipalities.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Effective advocacy depends on a clear process and disciplined</a:t>
            </a:r>
            <a:r>
              <a:rPr kumimoji="0" lang="en-US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non-partisan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engagement.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Strong Boards add value by asking the right questions, not managing operations.</a:t>
            </a:r>
          </a:p>
          <a:p>
            <a:pPr marL="285750" marR="0" lvl="0" indent="-28575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66003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Consistent messaging and respect for roles protect NSFM’s credibility and influence.</a:t>
            </a:r>
          </a:p>
        </p:txBody>
      </p:sp>
    </p:spTree>
    <p:extLst>
      <p:ext uri="{BB962C8B-B14F-4D97-AF65-F5344CB8AC3E}">
        <p14:creationId xmlns:p14="http://schemas.microsoft.com/office/powerpoint/2010/main" val="1439142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EF0D2C5-7751-1809-A48D-A6A8C9675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5C3F3-B9A1-1367-AF49-964B5D68F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660033"/>
                </a:solidFill>
              </a:rPr>
              <a:t>Agenda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CDC9C-9B5E-4F08-A5F8-48A716FC896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88461" y="2271252"/>
            <a:ext cx="4918636" cy="199594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40914A-20E2-76E2-4560-C7487353CB4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C29E990-B64B-A839-E314-640F2D24F74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753984" y="5810936"/>
            <a:ext cx="212511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50000"/>
              </a:lnSpc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2A36F70-075D-33AA-00B3-1C044A923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8512" y="2075123"/>
            <a:ext cx="6312718" cy="3266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Welcome and session objectives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Governance best practices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Roles and responsibilities of Directors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Asking effective governance questions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NSFM’s non-partisan role and ethical expectations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 NSFM conducts advocacy with the Province</a:t>
            </a:r>
          </a:p>
          <a:p>
            <a:pPr marL="342900" marR="0" lvl="0" indent="-34290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>
                <a:srgbClr val="800000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Key takeaways and next steps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90E593-089D-D113-912A-E25E70724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776" y="1995384"/>
            <a:ext cx="18290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3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4646E1-CA5A-BA3F-3650-FE300829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24556E-0F2F-5E8F-4FD3-C83A33FBBFA0}"/>
              </a:ext>
            </a:extLst>
          </p:cNvPr>
          <p:cNvSpPr txBox="1"/>
          <p:nvPr/>
        </p:nvSpPr>
        <p:spPr>
          <a:xfrm>
            <a:off x="4157331" y="2595856"/>
            <a:ext cx="5156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660033"/>
                </a:solidFill>
              </a:rPr>
              <a:t>Thank you!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CDE05-4312-6548-766B-5D0C66D63D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693" b="32983"/>
          <a:stretch>
            <a:fillRect/>
          </a:stretch>
        </p:blipFill>
        <p:spPr>
          <a:xfrm>
            <a:off x="4678842" y="4707664"/>
            <a:ext cx="2543175" cy="847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F83D33-31B4-2B33-F93A-83BC8A3986C7}"/>
              </a:ext>
            </a:extLst>
          </p:cNvPr>
          <p:cNvSpPr txBox="1"/>
          <p:nvPr/>
        </p:nvSpPr>
        <p:spPr>
          <a:xfrm>
            <a:off x="3606837" y="3754312"/>
            <a:ext cx="4687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Kristan Hines </a:t>
            </a:r>
          </a:p>
          <a:p>
            <a:pPr algn="ctr"/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khines@national.ca</a:t>
            </a:r>
            <a:r>
              <a:rPr lang="en-C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9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6842C8-C62E-1BDE-D299-EE2B036A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D2D50D-8B2E-FA7D-DF33-461E42B71C4A}"/>
              </a:ext>
            </a:extLst>
          </p:cNvPr>
          <p:cNvSpPr txBox="1"/>
          <p:nvPr/>
        </p:nvSpPr>
        <p:spPr>
          <a:xfrm>
            <a:off x="1399953" y="2860341"/>
            <a:ext cx="49157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>
                <a:solidFill>
                  <a:schemeClr val="bg1"/>
                </a:solidFill>
              </a:rPr>
              <a:t>Governance </a:t>
            </a:r>
          </a:p>
          <a:p>
            <a:r>
              <a:rPr lang="en-CA" sz="5400" dirty="0">
                <a:solidFill>
                  <a:schemeClr val="bg1"/>
                </a:solidFill>
              </a:rPr>
              <a:t>Best Practices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E51E1D-55CA-08A9-E2DB-2CC8E7914FD7}"/>
              </a:ext>
            </a:extLst>
          </p:cNvPr>
          <p:cNvSpPr txBox="1"/>
          <p:nvPr/>
        </p:nvSpPr>
        <p:spPr>
          <a:xfrm>
            <a:off x="6959009" y="2983451"/>
            <a:ext cx="36310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 a shared understanding of what good governance looks like in practice and where the Board adds value.</a:t>
            </a:r>
            <a:endParaRPr lang="en-CA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4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D0E47E-D228-15EB-5886-33E9AA181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817" y="2851249"/>
            <a:ext cx="3287230" cy="2360256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660033"/>
                </a:solidFill>
              </a:rPr>
              <a:t>What do we mean by good  governance?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3075" name="Picture 3" descr="oval brown wooden conference table and chairs inside conference room">
            <a:extLst>
              <a:ext uri="{FF2B5EF4-FFF2-40B4-BE49-F238E27FC236}">
                <a16:creationId xmlns:a16="http://schemas.microsoft.com/office/drawing/2014/main" id="{EFCD70FA-4487-FE1F-7781-B16885E0E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43" y="1415853"/>
            <a:ext cx="6379368" cy="42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18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94CBC4-7AA7-8E56-12B9-C7803E2F4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403575-B892-B78A-3737-45F968BE92C1}"/>
              </a:ext>
            </a:extLst>
          </p:cNvPr>
          <p:cNvSpPr txBox="1"/>
          <p:nvPr/>
        </p:nvSpPr>
        <p:spPr>
          <a:xfrm>
            <a:off x="850604" y="1414130"/>
            <a:ext cx="7283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rgbClr val="660033"/>
                </a:solidFill>
              </a:rPr>
              <a:t>What effective boards do well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B38942-9AFC-14FF-E7F4-6BD490A9D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234" y="2402942"/>
            <a:ext cx="6517758" cy="334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Stay focused on purpose and mandate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Separate governance from management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Prepare and ask good questions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Debate respectfully and decide collectively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Speak with one voice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Support and hold the CEO accountable</a:t>
            </a:r>
          </a:p>
        </p:txBody>
      </p:sp>
    </p:spTree>
    <p:extLst>
      <p:ext uri="{BB962C8B-B14F-4D97-AF65-F5344CB8AC3E}">
        <p14:creationId xmlns:p14="http://schemas.microsoft.com/office/powerpoint/2010/main" val="2589492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93FB30-FC6F-8B8A-5FC3-9C3A1CE3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BD4CD9-8071-B799-EED3-36E6D0DAA4EF}"/>
              </a:ext>
            </a:extLst>
          </p:cNvPr>
          <p:cNvSpPr txBox="1"/>
          <p:nvPr/>
        </p:nvSpPr>
        <p:spPr>
          <a:xfrm>
            <a:off x="935666" y="1281214"/>
            <a:ext cx="7538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>
                <a:solidFill>
                  <a:srgbClr val="660033"/>
                </a:solidFill>
              </a:rPr>
              <a:t>Common governance pitfalls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42F86D-F722-7C38-2169-586159C318FE}"/>
              </a:ext>
            </a:extLst>
          </p:cNvPr>
          <p:cNvSpPr txBox="1"/>
          <p:nvPr/>
        </p:nvSpPr>
        <p:spPr>
          <a:xfrm>
            <a:off x="1475267" y="2519940"/>
            <a:ext cx="7753793" cy="334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Representing individual interests, not the collective</a:t>
            </a:r>
          </a:p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Micromanaging staff or operations</a:t>
            </a:r>
          </a:p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Blurring advocacy with partisan politics</a:t>
            </a:r>
          </a:p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Jumping to solutions instead of asking questions</a:t>
            </a:r>
          </a:p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Speaking publicly without alignment</a:t>
            </a:r>
          </a:p>
          <a:p>
            <a:pPr marL="342900" indent="-342900">
              <a:lnSpc>
                <a:spcPct val="150000"/>
              </a:lnSpc>
              <a:buClr>
                <a:srgbClr val="660033"/>
              </a:buClr>
              <a:buFont typeface="Abadi" panose="020B0604020104020204" pitchFamily="34" charset="0"/>
              <a:buChar char="X"/>
            </a:pPr>
            <a:r>
              <a:rPr lang="en-US" sz="2400" dirty="0">
                <a:latin typeface="Arial  "/>
              </a:rPr>
              <a:t>Revisiting settled decisions</a:t>
            </a:r>
          </a:p>
        </p:txBody>
      </p:sp>
    </p:spTree>
    <p:extLst>
      <p:ext uri="{BB962C8B-B14F-4D97-AF65-F5344CB8AC3E}">
        <p14:creationId xmlns:p14="http://schemas.microsoft.com/office/powerpoint/2010/main" val="476693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0FEFBF-60FD-0161-6F6E-89EE39389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589" y="634852"/>
            <a:ext cx="9923770" cy="651298"/>
          </a:xfrm>
        </p:spPr>
        <p:txBody>
          <a:bodyPr/>
          <a:lstStyle/>
          <a:p>
            <a:r>
              <a:rPr lang="en-US" dirty="0">
                <a:solidFill>
                  <a:srgbClr val="660033"/>
                </a:solidFill>
              </a:rPr>
              <a:t>Governance vs. Management </a:t>
            </a:r>
            <a:endParaRPr lang="en-ZA" dirty="0">
              <a:solidFill>
                <a:srgbClr val="660033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CFEF0C7-E406-C6DB-DE95-A49DBFA420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413254"/>
              </p:ext>
            </p:extLst>
          </p:nvPr>
        </p:nvGraphicFramePr>
        <p:xfrm>
          <a:off x="1213851" y="1559708"/>
          <a:ext cx="10018939" cy="4663440"/>
        </p:xfrm>
        <a:graphic>
          <a:graphicData uri="http://schemas.openxmlformats.org/drawingml/2006/table">
            <a:tbl>
              <a:tblPr/>
              <a:tblGrid>
                <a:gridCol w="4899600">
                  <a:extLst>
                    <a:ext uri="{9D8B030D-6E8A-4147-A177-3AD203B41FA5}">
                      <a16:colId xmlns:a16="http://schemas.microsoft.com/office/drawing/2014/main" val="3232821125"/>
                    </a:ext>
                  </a:extLst>
                </a:gridCol>
                <a:gridCol w="5119339">
                  <a:extLst>
                    <a:ext uri="{9D8B030D-6E8A-4147-A177-3AD203B41FA5}">
                      <a16:colId xmlns:a16="http://schemas.microsoft.com/office/drawing/2014/main" val="25036549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b="1" dirty="0">
                          <a:solidFill>
                            <a:srgbClr val="66003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Board (Governance)</a:t>
                      </a:r>
                      <a:endParaRPr lang="en-CA" sz="2400" dirty="0">
                        <a:solidFill>
                          <a:srgbClr val="66003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b="1" dirty="0">
                          <a:solidFill>
                            <a:srgbClr val="66003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CEO &amp; Staff (Management)</a:t>
                      </a:r>
                      <a:endParaRPr lang="en-CA" sz="2400" dirty="0">
                        <a:solidFill>
                          <a:srgbClr val="66003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083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Sets direction and priorities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Executes approved plans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245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Determines advocacy positions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Develops and carries out advocacy work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06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Provides oversight and accountability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Manages operations and resources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059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Approves budgets and monitors finances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Prepares budgets and manages spending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073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Hires and evaluates the CEO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Leads staff and day-to-day work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077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Speaks with one voice for NSFM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Supports and implements Board messaging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950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68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147E982-889D-375D-6286-819D5C316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246271"/>
              </p:ext>
            </p:extLst>
          </p:nvPr>
        </p:nvGraphicFramePr>
        <p:xfrm>
          <a:off x="1056165" y="2155618"/>
          <a:ext cx="9874105" cy="3718560"/>
        </p:xfrm>
        <a:graphic>
          <a:graphicData uri="http://schemas.openxmlformats.org/drawingml/2006/table">
            <a:tbl>
              <a:tblPr/>
              <a:tblGrid>
                <a:gridCol w="3430774">
                  <a:extLst>
                    <a:ext uri="{9D8B030D-6E8A-4147-A177-3AD203B41FA5}">
                      <a16:colId xmlns:a16="http://schemas.microsoft.com/office/drawing/2014/main" val="1013832084"/>
                    </a:ext>
                  </a:extLst>
                </a:gridCol>
                <a:gridCol w="6443331">
                  <a:extLst>
                    <a:ext uri="{9D8B030D-6E8A-4147-A177-3AD203B41FA5}">
                      <a16:colId xmlns:a16="http://schemas.microsoft.com/office/drawing/2014/main" val="4257242969"/>
                    </a:ext>
                  </a:extLst>
                </a:gridCol>
              </a:tblGrid>
              <a:tr h="32753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800" b="1" dirty="0">
                          <a:solidFill>
                            <a:srgbClr val="660033"/>
                          </a:solidFill>
                        </a:rPr>
                        <a:t>Responsibility</a:t>
                      </a:r>
                      <a:endParaRPr lang="en-CA" sz="2800" dirty="0">
                        <a:solidFill>
                          <a:srgbClr val="660033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800" b="1" dirty="0">
                          <a:solidFill>
                            <a:srgbClr val="660033"/>
                          </a:solidFill>
                        </a:rPr>
                        <a:t>What It Means in Practice at NSFM</a:t>
                      </a:r>
                      <a:endParaRPr lang="en-US" sz="2800" dirty="0">
                        <a:solidFill>
                          <a:srgbClr val="660033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169992"/>
                  </a:ext>
                </a:extLst>
              </a:tr>
              <a:tr h="5731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2400" b="1" dirty="0"/>
                    </a:p>
                    <a:p>
                      <a:pPr>
                        <a:buNone/>
                      </a:pPr>
                      <a:r>
                        <a:rPr lang="en-US" sz="2400" b="1" dirty="0"/>
                        <a:t>Act with care and diligence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/>
                        <a:t>Come prepared, ask informed questions, and understand the implications of Board decisions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603402"/>
                  </a:ext>
                </a:extLst>
              </a:tr>
              <a:tr h="5731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/>
                        <a:t>Act in NSFM’s best interests</a:t>
                      </a:r>
                      <a:endParaRPr lang="en-US" sz="2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/>
                        <a:t>Put the interests of NSFM and its members ahead of individual municipal or personal interests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315626"/>
                  </a:ext>
                </a:extLst>
              </a:tr>
              <a:tr h="5731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sz="2400" b="1"/>
                        <a:t>Act within NSFM’s mandate</a:t>
                      </a:r>
                      <a:endParaRPr lang="en-CA" sz="24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/>
                        <a:t>Follow bylaws, policies, and the non-partisan role of the organization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2699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0FD4E69-0477-2E08-3CD1-BDD88FA63349}"/>
              </a:ext>
            </a:extLst>
          </p:cNvPr>
          <p:cNvSpPr/>
          <p:nvPr/>
        </p:nvSpPr>
        <p:spPr>
          <a:xfrm>
            <a:off x="9239693" y="648586"/>
            <a:ext cx="2952307" cy="723014"/>
          </a:xfrm>
          <a:prstGeom prst="rect">
            <a:avLst/>
          </a:prstGeom>
          <a:solidFill>
            <a:srgbClr val="66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Fiduciary Duties</a:t>
            </a:r>
          </a:p>
        </p:txBody>
      </p:sp>
    </p:spTree>
    <p:extLst>
      <p:ext uri="{BB962C8B-B14F-4D97-AF65-F5344CB8AC3E}">
        <p14:creationId xmlns:p14="http://schemas.microsoft.com/office/powerpoint/2010/main" val="32942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DE3707C-8CAB-4302-B7E1-D32E1543E0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9E9DE5-EFFE-4262-A023-32732F0B66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DB7358-0BCB-4DEB-B717-C1D7CC555F0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6a13f27d-9eb3-4ee2-8d90-bc97573dc0fb}" enabled="1" method="Standard" siteId="{76cfb400-ab12-485f-8c0c-dca5fe3c2fdd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515</TotalTime>
  <Words>2061</Words>
  <Application>Microsoft Office PowerPoint</Application>
  <PresentationFormat>Widescreen</PresentationFormat>
  <Paragraphs>350</Paragraphs>
  <Slides>30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Abadi</vt:lpstr>
      <vt:lpstr>Aptos</vt:lpstr>
      <vt:lpstr>Aptos Display</vt:lpstr>
      <vt:lpstr>Arial</vt:lpstr>
      <vt:lpstr>Arial  </vt:lpstr>
      <vt:lpstr>Calibri</vt:lpstr>
      <vt:lpstr>Wingdings</vt:lpstr>
      <vt:lpstr>Office Theme</vt:lpstr>
      <vt:lpstr>Leading Together:  Governance &amp; Advocacy </vt:lpstr>
      <vt:lpstr>Objectives</vt:lpstr>
      <vt:lpstr>Agenda </vt:lpstr>
      <vt:lpstr>PowerPoint Presentation</vt:lpstr>
      <vt:lpstr>What do we mean by good  governance?   </vt:lpstr>
      <vt:lpstr>PowerPoint Presentation</vt:lpstr>
      <vt:lpstr>PowerPoint Presentation</vt:lpstr>
      <vt:lpstr>Governance vs. Management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Kristan Hines</dc:creator>
  <cp:lastModifiedBy>Kristan Hines</cp:lastModifiedBy>
  <cp:revision>1</cp:revision>
  <dcterms:created xsi:type="dcterms:W3CDTF">2026-01-18T17:53:25Z</dcterms:created>
  <dcterms:modified xsi:type="dcterms:W3CDTF">2026-01-19T21:13:04Z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