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309" r:id="rId3"/>
    <p:sldId id="277" r:id="rId4"/>
    <p:sldId id="258" r:id="rId5"/>
    <p:sldId id="312" r:id="rId6"/>
    <p:sldId id="313" r:id="rId7"/>
    <p:sldId id="318" r:id="rId8"/>
    <p:sldId id="319" r:id="rId9"/>
    <p:sldId id="331" r:id="rId10"/>
    <p:sldId id="310" r:id="rId11"/>
    <p:sldId id="311" r:id="rId12"/>
    <p:sldId id="316" r:id="rId13"/>
    <p:sldId id="317" r:id="rId14"/>
    <p:sldId id="323" r:id="rId15"/>
    <p:sldId id="324" r:id="rId16"/>
    <p:sldId id="325" r:id="rId17"/>
    <p:sldId id="328" r:id="rId18"/>
    <p:sldId id="327" r:id="rId19"/>
    <p:sldId id="330" r:id="rId20"/>
    <p:sldId id="32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72503" autoAdjust="0"/>
  </p:normalViewPr>
  <p:slideViewPr>
    <p:cSldViewPr snapToGrid="0">
      <p:cViewPr varScale="1">
        <p:scale>
          <a:sx n="82" d="100"/>
          <a:sy n="82" d="100"/>
        </p:scale>
        <p:origin x="6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95765F-96D3-4539-949D-F97CC751CB0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CA"/>
        </a:p>
      </dgm:t>
    </dgm:pt>
    <dgm:pt modelId="{62142EF1-F974-46D3-BC59-C74E5CBBD654}">
      <dgm:prSet phldrT="[Text]"/>
      <dgm:spPr/>
      <dgm:t>
        <a:bodyPr/>
        <a:lstStyle/>
        <a:p>
          <a:r>
            <a:rPr lang="en-CA" dirty="0"/>
            <a:t>Municipal Elected Leadership</a:t>
          </a:r>
        </a:p>
      </dgm:t>
    </dgm:pt>
    <dgm:pt modelId="{2A112AED-4453-492F-9566-90F2F2DF434D}" type="parTrans" cxnId="{05DAED8D-D022-4436-ACE8-543E57482BD1}">
      <dgm:prSet/>
      <dgm:spPr/>
      <dgm:t>
        <a:bodyPr/>
        <a:lstStyle/>
        <a:p>
          <a:endParaRPr lang="en-CA"/>
        </a:p>
      </dgm:t>
    </dgm:pt>
    <dgm:pt modelId="{50BDE2CB-9651-42AB-9304-86F2D59E5C22}" type="sibTrans" cxnId="{05DAED8D-D022-4436-ACE8-543E57482BD1}">
      <dgm:prSet/>
      <dgm:spPr/>
      <dgm:t>
        <a:bodyPr/>
        <a:lstStyle/>
        <a:p>
          <a:endParaRPr lang="en-CA"/>
        </a:p>
      </dgm:t>
    </dgm:pt>
    <dgm:pt modelId="{276F2D75-0A4A-4083-B2FC-835BED417D7D}" type="asst">
      <dgm:prSet phldrT="[Text]"/>
      <dgm:spPr/>
      <dgm:t>
        <a:bodyPr/>
        <a:lstStyle/>
        <a:p>
          <a:r>
            <a:rPr lang="en-CA" dirty="0"/>
            <a:t>Liaison</a:t>
          </a:r>
        </a:p>
      </dgm:t>
    </dgm:pt>
    <dgm:pt modelId="{DF4E2CC1-FB21-4313-8BAE-C9C5F43E96F4}" type="parTrans" cxnId="{AC09A733-88B7-4A92-9AFC-5864AF4A8F0B}">
      <dgm:prSet/>
      <dgm:spPr/>
      <dgm:t>
        <a:bodyPr/>
        <a:lstStyle/>
        <a:p>
          <a:endParaRPr lang="en-CA"/>
        </a:p>
      </dgm:t>
    </dgm:pt>
    <dgm:pt modelId="{6958E898-A203-4BF8-A3A3-0FD7220624DA}" type="sibTrans" cxnId="{AC09A733-88B7-4A92-9AFC-5864AF4A8F0B}">
      <dgm:prSet/>
      <dgm:spPr/>
      <dgm:t>
        <a:bodyPr/>
        <a:lstStyle/>
        <a:p>
          <a:endParaRPr lang="en-CA"/>
        </a:p>
      </dgm:t>
    </dgm:pt>
    <dgm:pt modelId="{60A3439A-674F-4C3D-81DD-D06FB6F3B0BB}">
      <dgm:prSet phldrT="[Text]"/>
      <dgm:spPr/>
      <dgm:t>
        <a:bodyPr/>
        <a:lstStyle/>
        <a:p>
          <a:r>
            <a:rPr lang="en-CA" dirty="0"/>
            <a:t>Planning</a:t>
          </a:r>
        </a:p>
      </dgm:t>
    </dgm:pt>
    <dgm:pt modelId="{FE739CEE-E7EF-4577-96B7-8278B59540F2}" type="parTrans" cxnId="{C0D4E2AC-032D-49F2-B3D1-D93407D4E0A4}">
      <dgm:prSet/>
      <dgm:spPr/>
      <dgm:t>
        <a:bodyPr/>
        <a:lstStyle/>
        <a:p>
          <a:endParaRPr lang="en-CA"/>
        </a:p>
      </dgm:t>
    </dgm:pt>
    <dgm:pt modelId="{A2306744-AF39-4442-BA71-4BD2D4BF1F47}" type="sibTrans" cxnId="{C0D4E2AC-032D-49F2-B3D1-D93407D4E0A4}">
      <dgm:prSet/>
      <dgm:spPr/>
      <dgm:t>
        <a:bodyPr/>
        <a:lstStyle/>
        <a:p>
          <a:endParaRPr lang="en-CA"/>
        </a:p>
      </dgm:t>
    </dgm:pt>
    <dgm:pt modelId="{B091402A-B5B6-4BD0-8ED2-6D3518896812}">
      <dgm:prSet phldrT="[Text]"/>
      <dgm:spPr/>
      <dgm:t>
        <a:bodyPr/>
        <a:lstStyle/>
        <a:p>
          <a:r>
            <a:rPr lang="en-CA" dirty="0"/>
            <a:t>Operations</a:t>
          </a:r>
        </a:p>
      </dgm:t>
    </dgm:pt>
    <dgm:pt modelId="{70E8268E-802A-4454-B840-DE51B61525EB}" type="parTrans" cxnId="{DF1659FD-04C7-4574-B384-FD35B88E46D2}">
      <dgm:prSet/>
      <dgm:spPr/>
      <dgm:t>
        <a:bodyPr/>
        <a:lstStyle/>
        <a:p>
          <a:endParaRPr lang="en-CA"/>
        </a:p>
      </dgm:t>
    </dgm:pt>
    <dgm:pt modelId="{1A31729E-8725-4B19-B35A-6096367F0DF8}" type="sibTrans" cxnId="{DF1659FD-04C7-4574-B384-FD35B88E46D2}">
      <dgm:prSet/>
      <dgm:spPr/>
      <dgm:t>
        <a:bodyPr/>
        <a:lstStyle/>
        <a:p>
          <a:endParaRPr lang="en-CA"/>
        </a:p>
      </dgm:t>
    </dgm:pt>
    <dgm:pt modelId="{2FD401FE-37A4-480F-A938-49623C3753E7}">
      <dgm:prSet phldrT="[Text]"/>
      <dgm:spPr/>
      <dgm:t>
        <a:bodyPr/>
        <a:lstStyle/>
        <a:p>
          <a:r>
            <a:rPr lang="en-CA" dirty="0"/>
            <a:t>Logistics</a:t>
          </a:r>
        </a:p>
      </dgm:t>
    </dgm:pt>
    <dgm:pt modelId="{C536CBF5-D828-490F-AFC1-5991DE5C217D}" type="parTrans" cxnId="{89710141-3DAF-48D0-ACF8-05C97D9B7D56}">
      <dgm:prSet/>
      <dgm:spPr/>
      <dgm:t>
        <a:bodyPr/>
        <a:lstStyle/>
        <a:p>
          <a:endParaRPr lang="en-CA"/>
        </a:p>
      </dgm:t>
    </dgm:pt>
    <dgm:pt modelId="{E0ECD67B-5184-4A9C-BFE5-0C155D3D8D51}" type="sibTrans" cxnId="{89710141-3DAF-48D0-ACF8-05C97D9B7D56}">
      <dgm:prSet/>
      <dgm:spPr/>
      <dgm:t>
        <a:bodyPr/>
        <a:lstStyle/>
        <a:p>
          <a:endParaRPr lang="en-CA"/>
        </a:p>
      </dgm:t>
    </dgm:pt>
    <dgm:pt modelId="{7CCF86B7-A933-4E8D-B830-715D83F92AC2}">
      <dgm:prSet phldrT="[Text]"/>
      <dgm:spPr/>
      <dgm:t>
        <a:bodyPr/>
        <a:lstStyle/>
        <a:p>
          <a:r>
            <a:rPr lang="en-CA" dirty="0"/>
            <a:t>Municipal Administrative Leadership</a:t>
          </a:r>
        </a:p>
      </dgm:t>
    </dgm:pt>
    <dgm:pt modelId="{7B91DE3E-EDF3-4070-B00D-C72F1E832D10}" type="parTrans" cxnId="{52596801-3D39-46C0-9DC9-7FC67DDC1CEC}">
      <dgm:prSet/>
      <dgm:spPr/>
      <dgm:t>
        <a:bodyPr/>
        <a:lstStyle/>
        <a:p>
          <a:endParaRPr lang="en-CA"/>
        </a:p>
      </dgm:t>
    </dgm:pt>
    <dgm:pt modelId="{2E163E94-7B58-405E-9DAA-ADDBED54BDFB}" type="sibTrans" cxnId="{52596801-3D39-46C0-9DC9-7FC67DDC1CEC}">
      <dgm:prSet/>
      <dgm:spPr/>
      <dgm:t>
        <a:bodyPr/>
        <a:lstStyle/>
        <a:p>
          <a:endParaRPr lang="en-CA"/>
        </a:p>
      </dgm:t>
    </dgm:pt>
    <dgm:pt modelId="{CECBFD39-B45E-4F9A-95EB-FB2E8B02F5D2}" type="asst">
      <dgm:prSet phldrT="[Text]"/>
      <dgm:spPr/>
      <dgm:t>
        <a:bodyPr/>
        <a:lstStyle/>
        <a:p>
          <a:r>
            <a:rPr lang="en-CA" dirty="0"/>
            <a:t>Information</a:t>
          </a:r>
        </a:p>
      </dgm:t>
    </dgm:pt>
    <dgm:pt modelId="{AEA2C687-0327-40C1-B9EB-DC046C3FBF9B}" type="parTrans" cxnId="{C6018B46-F4BF-41A7-A3A2-620321EF6F02}">
      <dgm:prSet/>
      <dgm:spPr/>
      <dgm:t>
        <a:bodyPr/>
        <a:lstStyle/>
        <a:p>
          <a:endParaRPr lang="en-CA"/>
        </a:p>
      </dgm:t>
    </dgm:pt>
    <dgm:pt modelId="{135C9B2E-04CA-464D-BA07-D452DD4A3594}" type="sibTrans" cxnId="{C6018B46-F4BF-41A7-A3A2-620321EF6F02}">
      <dgm:prSet/>
      <dgm:spPr/>
      <dgm:t>
        <a:bodyPr/>
        <a:lstStyle/>
        <a:p>
          <a:endParaRPr lang="en-CA"/>
        </a:p>
      </dgm:t>
    </dgm:pt>
    <dgm:pt modelId="{0A75C88C-327D-4A51-8054-2C0C48F37916}" type="asst">
      <dgm:prSet phldrT="[Text]"/>
      <dgm:spPr/>
      <dgm:t>
        <a:bodyPr/>
        <a:lstStyle/>
        <a:p>
          <a:r>
            <a:rPr lang="en-CA" dirty="0"/>
            <a:t>Safety</a:t>
          </a:r>
        </a:p>
      </dgm:t>
    </dgm:pt>
    <dgm:pt modelId="{00AAADD0-DE6C-4A33-93E8-073D266BF3C1}" type="parTrans" cxnId="{43E6BA4B-9B69-4568-866B-AB8C656CE57D}">
      <dgm:prSet/>
      <dgm:spPr/>
      <dgm:t>
        <a:bodyPr/>
        <a:lstStyle/>
        <a:p>
          <a:endParaRPr lang="en-CA"/>
        </a:p>
      </dgm:t>
    </dgm:pt>
    <dgm:pt modelId="{03896AF0-ED3D-446E-AB1B-0E7CBA0416E5}" type="sibTrans" cxnId="{43E6BA4B-9B69-4568-866B-AB8C656CE57D}">
      <dgm:prSet/>
      <dgm:spPr/>
      <dgm:t>
        <a:bodyPr/>
        <a:lstStyle/>
        <a:p>
          <a:endParaRPr lang="en-CA"/>
        </a:p>
      </dgm:t>
    </dgm:pt>
    <dgm:pt modelId="{35C71CAC-6D2C-4D59-8E47-27C39EE7A37F}">
      <dgm:prSet phldrT="[Text]"/>
      <dgm:spPr/>
      <dgm:t>
        <a:bodyPr/>
        <a:lstStyle/>
        <a:p>
          <a:r>
            <a:rPr lang="en-CA" dirty="0"/>
            <a:t>Finance &amp; Admin</a:t>
          </a:r>
        </a:p>
      </dgm:t>
    </dgm:pt>
    <dgm:pt modelId="{ABA50522-66C1-4C2F-8B1F-E6E9BA9AF0D5}" type="parTrans" cxnId="{C31C74B2-9E84-456D-95D6-E7A1E2C8E637}">
      <dgm:prSet/>
      <dgm:spPr/>
      <dgm:t>
        <a:bodyPr/>
        <a:lstStyle/>
        <a:p>
          <a:endParaRPr lang="en-CA"/>
        </a:p>
      </dgm:t>
    </dgm:pt>
    <dgm:pt modelId="{53B58792-3ED8-405C-81AE-12D84E637897}" type="sibTrans" cxnId="{C31C74B2-9E84-456D-95D6-E7A1E2C8E637}">
      <dgm:prSet/>
      <dgm:spPr/>
      <dgm:t>
        <a:bodyPr/>
        <a:lstStyle/>
        <a:p>
          <a:endParaRPr lang="en-CA"/>
        </a:p>
      </dgm:t>
    </dgm:pt>
    <dgm:pt modelId="{EAA7A2E0-3350-4190-9BC6-26B3CBB88C21}" type="pres">
      <dgm:prSet presAssocID="{0C95765F-96D3-4539-949D-F97CC751CB0A}" presName="hierChild1" presStyleCnt="0">
        <dgm:presLayoutVars>
          <dgm:orgChart val="1"/>
          <dgm:chPref val="1"/>
          <dgm:dir/>
          <dgm:animOne val="branch"/>
          <dgm:animLvl val="lvl"/>
          <dgm:resizeHandles/>
        </dgm:presLayoutVars>
      </dgm:prSet>
      <dgm:spPr/>
    </dgm:pt>
    <dgm:pt modelId="{8FCE3FBB-3C87-4AEE-97CC-CA64B1B3A259}" type="pres">
      <dgm:prSet presAssocID="{62142EF1-F974-46D3-BC59-C74E5CBBD654}" presName="hierRoot1" presStyleCnt="0">
        <dgm:presLayoutVars>
          <dgm:hierBranch val="init"/>
        </dgm:presLayoutVars>
      </dgm:prSet>
      <dgm:spPr/>
    </dgm:pt>
    <dgm:pt modelId="{0F3E712F-A091-40A6-B23F-CAC1C311B8E2}" type="pres">
      <dgm:prSet presAssocID="{62142EF1-F974-46D3-BC59-C74E5CBBD654}" presName="rootComposite1" presStyleCnt="0"/>
      <dgm:spPr/>
    </dgm:pt>
    <dgm:pt modelId="{39E95FAD-BCF9-42DF-9239-D81FF1813F28}" type="pres">
      <dgm:prSet presAssocID="{62142EF1-F974-46D3-BC59-C74E5CBBD654}" presName="rootText1" presStyleLbl="node0" presStyleIdx="0" presStyleCnt="2">
        <dgm:presLayoutVars>
          <dgm:chPref val="3"/>
        </dgm:presLayoutVars>
      </dgm:prSet>
      <dgm:spPr/>
    </dgm:pt>
    <dgm:pt modelId="{74E361E9-1A95-4FC1-B875-BA6C2539C4B3}" type="pres">
      <dgm:prSet presAssocID="{62142EF1-F974-46D3-BC59-C74E5CBBD654}" presName="rootConnector1" presStyleLbl="node1" presStyleIdx="0" presStyleCnt="0"/>
      <dgm:spPr/>
    </dgm:pt>
    <dgm:pt modelId="{E3760A8D-A20E-4462-A12E-F7D2F964210A}" type="pres">
      <dgm:prSet presAssocID="{62142EF1-F974-46D3-BC59-C74E5CBBD654}" presName="hierChild2" presStyleCnt="0"/>
      <dgm:spPr/>
    </dgm:pt>
    <dgm:pt modelId="{D5DF3BB1-1C7A-4EF2-A8B3-687B6022FA9E}" type="pres">
      <dgm:prSet presAssocID="{62142EF1-F974-46D3-BC59-C74E5CBBD654}" presName="hierChild3" presStyleCnt="0"/>
      <dgm:spPr/>
    </dgm:pt>
    <dgm:pt modelId="{6FE1C860-04AD-44CE-A863-A0FE11A9C3D4}" type="pres">
      <dgm:prSet presAssocID="{7CCF86B7-A933-4E8D-B830-715D83F92AC2}" presName="hierRoot1" presStyleCnt="0">
        <dgm:presLayoutVars>
          <dgm:hierBranch val="init"/>
        </dgm:presLayoutVars>
      </dgm:prSet>
      <dgm:spPr/>
    </dgm:pt>
    <dgm:pt modelId="{937FB424-54E6-4F31-8DDB-CAAC18FD53DF}" type="pres">
      <dgm:prSet presAssocID="{7CCF86B7-A933-4E8D-B830-715D83F92AC2}" presName="rootComposite1" presStyleCnt="0"/>
      <dgm:spPr/>
    </dgm:pt>
    <dgm:pt modelId="{198C944D-AFC5-4552-A8FF-66A5BF01A531}" type="pres">
      <dgm:prSet presAssocID="{7CCF86B7-A933-4E8D-B830-715D83F92AC2}" presName="rootText1" presStyleLbl="node0" presStyleIdx="1" presStyleCnt="2">
        <dgm:presLayoutVars>
          <dgm:chPref val="3"/>
        </dgm:presLayoutVars>
      </dgm:prSet>
      <dgm:spPr/>
    </dgm:pt>
    <dgm:pt modelId="{42AF4618-F7AB-4A16-BE46-99642671D28E}" type="pres">
      <dgm:prSet presAssocID="{7CCF86B7-A933-4E8D-B830-715D83F92AC2}" presName="rootConnector1" presStyleLbl="node1" presStyleIdx="0" presStyleCnt="0"/>
      <dgm:spPr/>
    </dgm:pt>
    <dgm:pt modelId="{40642B55-3302-4B09-970B-6361849B50E4}" type="pres">
      <dgm:prSet presAssocID="{7CCF86B7-A933-4E8D-B830-715D83F92AC2}" presName="hierChild2" presStyleCnt="0"/>
      <dgm:spPr/>
    </dgm:pt>
    <dgm:pt modelId="{C053CB9C-77FB-47D9-9073-CC8FFBD17210}" type="pres">
      <dgm:prSet presAssocID="{FE739CEE-E7EF-4577-96B7-8278B59540F2}" presName="Name37" presStyleLbl="parChTrans1D2" presStyleIdx="0" presStyleCnt="7"/>
      <dgm:spPr/>
    </dgm:pt>
    <dgm:pt modelId="{64B74861-3E3D-4C88-BF73-0398E71597C3}" type="pres">
      <dgm:prSet presAssocID="{60A3439A-674F-4C3D-81DD-D06FB6F3B0BB}" presName="hierRoot2" presStyleCnt="0">
        <dgm:presLayoutVars>
          <dgm:hierBranch val="init"/>
        </dgm:presLayoutVars>
      </dgm:prSet>
      <dgm:spPr/>
    </dgm:pt>
    <dgm:pt modelId="{5AC66EB3-5E5D-458F-BE0D-AF7551F41ADC}" type="pres">
      <dgm:prSet presAssocID="{60A3439A-674F-4C3D-81DD-D06FB6F3B0BB}" presName="rootComposite" presStyleCnt="0"/>
      <dgm:spPr/>
    </dgm:pt>
    <dgm:pt modelId="{F5B63099-F4B5-4920-ABF2-D9FE809D742D}" type="pres">
      <dgm:prSet presAssocID="{60A3439A-674F-4C3D-81DD-D06FB6F3B0BB}" presName="rootText" presStyleLbl="node2" presStyleIdx="0" presStyleCnt="4">
        <dgm:presLayoutVars>
          <dgm:chPref val="3"/>
        </dgm:presLayoutVars>
      </dgm:prSet>
      <dgm:spPr/>
    </dgm:pt>
    <dgm:pt modelId="{D8537731-7E92-44D2-972F-B318D9DB67E9}" type="pres">
      <dgm:prSet presAssocID="{60A3439A-674F-4C3D-81DD-D06FB6F3B0BB}" presName="rootConnector" presStyleLbl="node2" presStyleIdx="0" presStyleCnt="4"/>
      <dgm:spPr/>
    </dgm:pt>
    <dgm:pt modelId="{BF4E9F7A-B19A-446B-9D38-176FF9CD6FB7}" type="pres">
      <dgm:prSet presAssocID="{60A3439A-674F-4C3D-81DD-D06FB6F3B0BB}" presName="hierChild4" presStyleCnt="0"/>
      <dgm:spPr/>
    </dgm:pt>
    <dgm:pt modelId="{68930BB8-A368-4CA5-9CB2-777F09D68634}" type="pres">
      <dgm:prSet presAssocID="{60A3439A-674F-4C3D-81DD-D06FB6F3B0BB}" presName="hierChild5" presStyleCnt="0"/>
      <dgm:spPr/>
    </dgm:pt>
    <dgm:pt modelId="{F39C6600-E592-4E81-BE29-1D5C697B5A17}" type="pres">
      <dgm:prSet presAssocID="{70E8268E-802A-4454-B840-DE51B61525EB}" presName="Name37" presStyleLbl="parChTrans1D2" presStyleIdx="1" presStyleCnt="7"/>
      <dgm:spPr/>
    </dgm:pt>
    <dgm:pt modelId="{D143EE3A-3DAF-4177-93B9-F69CFCD633C6}" type="pres">
      <dgm:prSet presAssocID="{B091402A-B5B6-4BD0-8ED2-6D3518896812}" presName="hierRoot2" presStyleCnt="0">
        <dgm:presLayoutVars>
          <dgm:hierBranch val="init"/>
        </dgm:presLayoutVars>
      </dgm:prSet>
      <dgm:spPr/>
    </dgm:pt>
    <dgm:pt modelId="{5CD67384-D5B9-4837-8BD3-35564E868B3F}" type="pres">
      <dgm:prSet presAssocID="{B091402A-B5B6-4BD0-8ED2-6D3518896812}" presName="rootComposite" presStyleCnt="0"/>
      <dgm:spPr/>
    </dgm:pt>
    <dgm:pt modelId="{83F94C60-C0FB-4E5D-BA82-7F70A4522D17}" type="pres">
      <dgm:prSet presAssocID="{B091402A-B5B6-4BD0-8ED2-6D3518896812}" presName="rootText" presStyleLbl="node2" presStyleIdx="1" presStyleCnt="4">
        <dgm:presLayoutVars>
          <dgm:chPref val="3"/>
        </dgm:presLayoutVars>
      </dgm:prSet>
      <dgm:spPr/>
    </dgm:pt>
    <dgm:pt modelId="{7CB9A098-5477-4250-93DB-B6ACEFA27000}" type="pres">
      <dgm:prSet presAssocID="{B091402A-B5B6-4BD0-8ED2-6D3518896812}" presName="rootConnector" presStyleLbl="node2" presStyleIdx="1" presStyleCnt="4"/>
      <dgm:spPr/>
    </dgm:pt>
    <dgm:pt modelId="{A2AB76A3-7EBF-4F18-9B1E-636C0925C565}" type="pres">
      <dgm:prSet presAssocID="{B091402A-B5B6-4BD0-8ED2-6D3518896812}" presName="hierChild4" presStyleCnt="0"/>
      <dgm:spPr/>
    </dgm:pt>
    <dgm:pt modelId="{90EE1DA3-AD75-4677-BDB5-E917A8CE615C}" type="pres">
      <dgm:prSet presAssocID="{B091402A-B5B6-4BD0-8ED2-6D3518896812}" presName="hierChild5" presStyleCnt="0"/>
      <dgm:spPr/>
    </dgm:pt>
    <dgm:pt modelId="{12687F9D-36BE-4131-B570-2BFAA2352923}" type="pres">
      <dgm:prSet presAssocID="{C536CBF5-D828-490F-AFC1-5991DE5C217D}" presName="Name37" presStyleLbl="parChTrans1D2" presStyleIdx="2" presStyleCnt="7"/>
      <dgm:spPr/>
    </dgm:pt>
    <dgm:pt modelId="{1D23F89D-6E90-443F-A439-94B7BC704395}" type="pres">
      <dgm:prSet presAssocID="{2FD401FE-37A4-480F-A938-49623C3753E7}" presName="hierRoot2" presStyleCnt="0">
        <dgm:presLayoutVars>
          <dgm:hierBranch val="init"/>
        </dgm:presLayoutVars>
      </dgm:prSet>
      <dgm:spPr/>
    </dgm:pt>
    <dgm:pt modelId="{4CBF23BD-EC13-4BF6-97B5-E349FB0B49FB}" type="pres">
      <dgm:prSet presAssocID="{2FD401FE-37A4-480F-A938-49623C3753E7}" presName="rootComposite" presStyleCnt="0"/>
      <dgm:spPr/>
    </dgm:pt>
    <dgm:pt modelId="{A2B8EA57-1285-4989-B5A5-0F491F90395B}" type="pres">
      <dgm:prSet presAssocID="{2FD401FE-37A4-480F-A938-49623C3753E7}" presName="rootText" presStyleLbl="node2" presStyleIdx="2" presStyleCnt="4">
        <dgm:presLayoutVars>
          <dgm:chPref val="3"/>
        </dgm:presLayoutVars>
      </dgm:prSet>
      <dgm:spPr/>
    </dgm:pt>
    <dgm:pt modelId="{C2BB741C-D42C-49C8-932F-A91A58F6B933}" type="pres">
      <dgm:prSet presAssocID="{2FD401FE-37A4-480F-A938-49623C3753E7}" presName="rootConnector" presStyleLbl="node2" presStyleIdx="2" presStyleCnt="4"/>
      <dgm:spPr/>
    </dgm:pt>
    <dgm:pt modelId="{1F594F49-9E32-46A1-9527-5C9182951DBE}" type="pres">
      <dgm:prSet presAssocID="{2FD401FE-37A4-480F-A938-49623C3753E7}" presName="hierChild4" presStyleCnt="0"/>
      <dgm:spPr/>
    </dgm:pt>
    <dgm:pt modelId="{0736132B-E980-45EF-A20A-06524EB41D93}" type="pres">
      <dgm:prSet presAssocID="{2FD401FE-37A4-480F-A938-49623C3753E7}" presName="hierChild5" presStyleCnt="0"/>
      <dgm:spPr/>
    </dgm:pt>
    <dgm:pt modelId="{49C11C6C-6ED7-4C17-BFEF-8DCBF3CEAF84}" type="pres">
      <dgm:prSet presAssocID="{ABA50522-66C1-4C2F-8B1F-E6E9BA9AF0D5}" presName="Name37" presStyleLbl="parChTrans1D2" presStyleIdx="3" presStyleCnt="7"/>
      <dgm:spPr/>
    </dgm:pt>
    <dgm:pt modelId="{E6415668-3AF5-4A91-B2C9-0794E5983CDA}" type="pres">
      <dgm:prSet presAssocID="{35C71CAC-6D2C-4D59-8E47-27C39EE7A37F}" presName="hierRoot2" presStyleCnt="0">
        <dgm:presLayoutVars>
          <dgm:hierBranch val="init"/>
        </dgm:presLayoutVars>
      </dgm:prSet>
      <dgm:spPr/>
    </dgm:pt>
    <dgm:pt modelId="{A8597129-B1A5-4A9D-AD74-4C61391EADDD}" type="pres">
      <dgm:prSet presAssocID="{35C71CAC-6D2C-4D59-8E47-27C39EE7A37F}" presName="rootComposite" presStyleCnt="0"/>
      <dgm:spPr/>
    </dgm:pt>
    <dgm:pt modelId="{EEAD5CEE-E41A-4991-910F-5A24EDD0F382}" type="pres">
      <dgm:prSet presAssocID="{35C71CAC-6D2C-4D59-8E47-27C39EE7A37F}" presName="rootText" presStyleLbl="node2" presStyleIdx="3" presStyleCnt="4">
        <dgm:presLayoutVars>
          <dgm:chPref val="3"/>
        </dgm:presLayoutVars>
      </dgm:prSet>
      <dgm:spPr/>
    </dgm:pt>
    <dgm:pt modelId="{A718E796-ADC7-4C71-81F2-4FA74D536300}" type="pres">
      <dgm:prSet presAssocID="{35C71CAC-6D2C-4D59-8E47-27C39EE7A37F}" presName="rootConnector" presStyleLbl="node2" presStyleIdx="3" presStyleCnt="4"/>
      <dgm:spPr/>
    </dgm:pt>
    <dgm:pt modelId="{997EECC5-2489-48FA-B313-9FE91DB8349E}" type="pres">
      <dgm:prSet presAssocID="{35C71CAC-6D2C-4D59-8E47-27C39EE7A37F}" presName="hierChild4" presStyleCnt="0"/>
      <dgm:spPr/>
    </dgm:pt>
    <dgm:pt modelId="{B29643BE-5029-44FD-9690-1D4521AC7107}" type="pres">
      <dgm:prSet presAssocID="{35C71CAC-6D2C-4D59-8E47-27C39EE7A37F}" presName="hierChild5" presStyleCnt="0"/>
      <dgm:spPr/>
    </dgm:pt>
    <dgm:pt modelId="{560D0AA6-6BA1-41B9-BE7E-C54D7A21F862}" type="pres">
      <dgm:prSet presAssocID="{7CCF86B7-A933-4E8D-B830-715D83F92AC2}" presName="hierChild3" presStyleCnt="0"/>
      <dgm:spPr/>
    </dgm:pt>
    <dgm:pt modelId="{FF1170F1-27DE-4ECF-B788-332F3444323A}" type="pres">
      <dgm:prSet presAssocID="{DF4E2CC1-FB21-4313-8BAE-C9C5F43E96F4}" presName="Name111" presStyleLbl="parChTrans1D2" presStyleIdx="4" presStyleCnt="7"/>
      <dgm:spPr/>
    </dgm:pt>
    <dgm:pt modelId="{3B172257-9AF9-41BB-96C5-4812009EE6F6}" type="pres">
      <dgm:prSet presAssocID="{276F2D75-0A4A-4083-B2FC-835BED417D7D}" presName="hierRoot3" presStyleCnt="0">
        <dgm:presLayoutVars>
          <dgm:hierBranch val="init"/>
        </dgm:presLayoutVars>
      </dgm:prSet>
      <dgm:spPr/>
    </dgm:pt>
    <dgm:pt modelId="{432AF1F8-AB53-4AAE-A58C-E0A2661D0CA0}" type="pres">
      <dgm:prSet presAssocID="{276F2D75-0A4A-4083-B2FC-835BED417D7D}" presName="rootComposite3" presStyleCnt="0"/>
      <dgm:spPr/>
    </dgm:pt>
    <dgm:pt modelId="{F6E16254-4C2F-4113-86AF-1C79FD732CB9}" type="pres">
      <dgm:prSet presAssocID="{276F2D75-0A4A-4083-B2FC-835BED417D7D}" presName="rootText3" presStyleLbl="asst1" presStyleIdx="0" presStyleCnt="3">
        <dgm:presLayoutVars>
          <dgm:chPref val="3"/>
        </dgm:presLayoutVars>
      </dgm:prSet>
      <dgm:spPr/>
    </dgm:pt>
    <dgm:pt modelId="{65D6FD2D-50FF-422F-B2EF-54436ABC2AF9}" type="pres">
      <dgm:prSet presAssocID="{276F2D75-0A4A-4083-B2FC-835BED417D7D}" presName="rootConnector3" presStyleLbl="asst1" presStyleIdx="0" presStyleCnt="3"/>
      <dgm:spPr/>
    </dgm:pt>
    <dgm:pt modelId="{28F77C17-75B8-44A6-ABEA-B94C9C1CF372}" type="pres">
      <dgm:prSet presAssocID="{276F2D75-0A4A-4083-B2FC-835BED417D7D}" presName="hierChild6" presStyleCnt="0"/>
      <dgm:spPr/>
    </dgm:pt>
    <dgm:pt modelId="{D40ED24C-2345-4B40-916C-5DFF7C6E1660}" type="pres">
      <dgm:prSet presAssocID="{276F2D75-0A4A-4083-B2FC-835BED417D7D}" presName="hierChild7" presStyleCnt="0"/>
      <dgm:spPr/>
    </dgm:pt>
    <dgm:pt modelId="{6D719A29-4221-4795-91C8-425A0EFC032B}" type="pres">
      <dgm:prSet presAssocID="{AEA2C687-0327-40C1-B9EB-DC046C3FBF9B}" presName="Name111" presStyleLbl="parChTrans1D2" presStyleIdx="5" presStyleCnt="7"/>
      <dgm:spPr/>
    </dgm:pt>
    <dgm:pt modelId="{B21C2C9E-7CE3-4137-9D22-B3D44F1EEAEE}" type="pres">
      <dgm:prSet presAssocID="{CECBFD39-B45E-4F9A-95EB-FB2E8B02F5D2}" presName="hierRoot3" presStyleCnt="0">
        <dgm:presLayoutVars>
          <dgm:hierBranch val="init"/>
        </dgm:presLayoutVars>
      </dgm:prSet>
      <dgm:spPr/>
    </dgm:pt>
    <dgm:pt modelId="{663A9103-5C17-48A5-8B76-706FD270AB40}" type="pres">
      <dgm:prSet presAssocID="{CECBFD39-B45E-4F9A-95EB-FB2E8B02F5D2}" presName="rootComposite3" presStyleCnt="0"/>
      <dgm:spPr/>
    </dgm:pt>
    <dgm:pt modelId="{48F5F8A0-F6F0-4B5D-BA6B-3B24301FD83C}" type="pres">
      <dgm:prSet presAssocID="{CECBFD39-B45E-4F9A-95EB-FB2E8B02F5D2}" presName="rootText3" presStyleLbl="asst1" presStyleIdx="1" presStyleCnt="3">
        <dgm:presLayoutVars>
          <dgm:chPref val="3"/>
        </dgm:presLayoutVars>
      </dgm:prSet>
      <dgm:spPr/>
    </dgm:pt>
    <dgm:pt modelId="{1A1A96A0-A268-48BD-A4CE-4D9629E4A38E}" type="pres">
      <dgm:prSet presAssocID="{CECBFD39-B45E-4F9A-95EB-FB2E8B02F5D2}" presName="rootConnector3" presStyleLbl="asst1" presStyleIdx="1" presStyleCnt="3"/>
      <dgm:spPr/>
    </dgm:pt>
    <dgm:pt modelId="{26088F59-456B-491B-8748-83EBB909929D}" type="pres">
      <dgm:prSet presAssocID="{CECBFD39-B45E-4F9A-95EB-FB2E8B02F5D2}" presName="hierChild6" presStyleCnt="0"/>
      <dgm:spPr/>
    </dgm:pt>
    <dgm:pt modelId="{4BF58CFF-FC28-4C7F-B4F8-421230B60960}" type="pres">
      <dgm:prSet presAssocID="{CECBFD39-B45E-4F9A-95EB-FB2E8B02F5D2}" presName="hierChild7" presStyleCnt="0"/>
      <dgm:spPr/>
    </dgm:pt>
    <dgm:pt modelId="{8D0941FC-1F37-4A50-85C5-4AECAD712756}" type="pres">
      <dgm:prSet presAssocID="{00AAADD0-DE6C-4A33-93E8-073D266BF3C1}" presName="Name111" presStyleLbl="parChTrans1D2" presStyleIdx="6" presStyleCnt="7"/>
      <dgm:spPr/>
    </dgm:pt>
    <dgm:pt modelId="{07651CA5-0C1A-4F39-AB2A-DE81F9199F93}" type="pres">
      <dgm:prSet presAssocID="{0A75C88C-327D-4A51-8054-2C0C48F37916}" presName="hierRoot3" presStyleCnt="0">
        <dgm:presLayoutVars>
          <dgm:hierBranch val="init"/>
        </dgm:presLayoutVars>
      </dgm:prSet>
      <dgm:spPr/>
    </dgm:pt>
    <dgm:pt modelId="{A76F14D9-0A23-4784-9739-E6AFC60E077B}" type="pres">
      <dgm:prSet presAssocID="{0A75C88C-327D-4A51-8054-2C0C48F37916}" presName="rootComposite3" presStyleCnt="0"/>
      <dgm:spPr/>
    </dgm:pt>
    <dgm:pt modelId="{16D4266C-FE6B-4069-8D7E-ABF30A233A72}" type="pres">
      <dgm:prSet presAssocID="{0A75C88C-327D-4A51-8054-2C0C48F37916}" presName="rootText3" presStyleLbl="asst1" presStyleIdx="2" presStyleCnt="3">
        <dgm:presLayoutVars>
          <dgm:chPref val="3"/>
        </dgm:presLayoutVars>
      </dgm:prSet>
      <dgm:spPr/>
    </dgm:pt>
    <dgm:pt modelId="{80CE3967-B81D-4141-A170-0B637465CC60}" type="pres">
      <dgm:prSet presAssocID="{0A75C88C-327D-4A51-8054-2C0C48F37916}" presName="rootConnector3" presStyleLbl="asst1" presStyleIdx="2" presStyleCnt="3"/>
      <dgm:spPr/>
    </dgm:pt>
    <dgm:pt modelId="{3886AE7F-D786-4577-8B8D-5B4A630BE215}" type="pres">
      <dgm:prSet presAssocID="{0A75C88C-327D-4A51-8054-2C0C48F37916}" presName="hierChild6" presStyleCnt="0"/>
      <dgm:spPr/>
    </dgm:pt>
    <dgm:pt modelId="{01145D30-08EA-42E1-809A-0D9A1416FF07}" type="pres">
      <dgm:prSet presAssocID="{0A75C88C-327D-4A51-8054-2C0C48F37916}" presName="hierChild7" presStyleCnt="0"/>
      <dgm:spPr/>
    </dgm:pt>
  </dgm:ptLst>
  <dgm:cxnLst>
    <dgm:cxn modelId="{52596801-3D39-46C0-9DC9-7FC67DDC1CEC}" srcId="{0C95765F-96D3-4539-949D-F97CC751CB0A}" destId="{7CCF86B7-A933-4E8D-B830-715D83F92AC2}" srcOrd="1" destOrd="0" parTransId="{7B91DE3E-EDF3-4070-B00D-C72F1E832D10}" sibTransId="{2E163E94-7B58-405E-9DAA-ADDBED54BDFB}"/>
    <dgm:cxn modelId="{4ABC9F10-BBDB-4DA6-AF1C-591E179395EF}" type="presOf" srcId="{0C95765F-96D3-4539-949D-F97CC751CB0A}" destId="{EAA7A2E0-3350-4190-9BC6-26B3CBB88C21}" srcOrd="0" destOrd="0" presId="urn:microsoft.com/office/officeart/2005/8/layout/orgChart1"/>
    <dgm:cxn modelId="{AF368D1C-DE9B-4FF0-9112-C29EE30D2AF5}" type="presOf" srcId="{35C71CAC-6D2C-4D59-8E47-27C39EE7A37F}" destId="{EEAD5CEE-E41A-4991-910F-5A24EDD0F382}" srcOrd="0" destOrd="0" presId="urn:microsoft.com/office/officeart/2005/8/layout/orgChart1"/>
    <dgm:cxn modelId="{2038E91C-B6E8-40AA-A882-2400531DC1ED}" type="presOf" srcId="{62142EF1-F974-46D3-BC59-C74E5CBBD654}" destId="{74E361E9-1A95-4FC1-B875-BA6C2539C4B3}" srcOrd="1" destOrd="0" presId="urn:microsoft.com/office/officeart/2005/8/layout/orgChart1"/>
    <dgm:cxn modelId="{DA185720-1A18-47E7-905A-0139F848E3FF}" type="presOf" srcId="{0A75C88C-327D-4A51-8054-2C0C48F37916}" destId="{80CE3967-B81D-4141-A170-0B637465CC60}" srcOrd="1" destOrd="0" presId="urn:microsoft.com/office/officeart/2005/8/layout/orgChart1"/>
    <dgm:cxn modelId="{6BC37933-4791-4E17-B436-D3F556BC1533}" type="presOf" srcId="{70E8268E-802A-4454-B840-DE51B61525EB}" destId="{F39C6600-E592-4E81-BE29-1D5C697B5A17}" srcOrd="0" destOrd="0" presId="urn:microsoft.com/office/officeart/2005/8/layout/orgChart1"/>
    <dgm:cxn modelId="{AC09A733-88B7-4A92-9AFC-5864AF4A8F0B}" srcId="{7CCF86B7-A933-4E8D-B830-715D83F92AC2}" destId="{276F2D75-0A4A-4083-B2FC-835BED417D7D}" srcOrd="0" destOrd="0" parTransId="{DF4E2CC1-FB21-4313-8BAE-C9C5F43E96F4}" sibTransId="{6958E898-A203-4BF8-A3A3-0FD7220624DA}"/>
    <dgm:cxn modelId="{DEB1F03F-49B4-4869-BE68-2AF43B9408CF}" type="presOf" srcId="{2FD401FE-37A4-480F-A938-49623C3753E7}" destId="{C2BB741C-D42C-49C8-932F-A91A58F6B933}" srcOrd="1" destOrd="0" presId="urn:microsoft.com/office/officeart/2005/8/layout/orgChart1"/>
    <dgm:cxn modelId="{76A8AC5B-3414-44D6-936B-5600F4C77B3D}" type="presOf" srcId="{2FD401FE-37A4-480F-A938-49623C3753E7}" destId="{A2B8EA57-1285-4989-B5A5-0F491F90395B}" srcOrd="0" destOrd="0" presId="urn:microsoft.com/office/officeart/2005/8/layout/orgChart1"/>
    <dgm:cxn modelId="{9FB85E5C-7E29-4031-9748-F82C899373A6}" type="presOf" srcId="{00AAADD0-DE6C-4A33-93E8-073D266BF3C1}" destId="{8D0941FC-1F37-4A50-85C5-4AECAD712756}" srcOrd="0" destOrd="0" presId="urn:microsoft.com/office/officeart/2005/8/layout/orgChart1"/>
    <dgm:cxn modelId="{D7F87A5E-76DC-496B-BAF1-E750A420EF7E}" type="presOf" srcId="{C536CBF5-D828-490F-AFC1-5991DE5C217D}" destId="{12687F9D-36BE-4131-B570-2BFAA2352923}" srcOrd="0" destOrd="0" presId="urn:microsoft.com/office/officeart/2005/8/layout/orgChart1"/>
    <dgm:cxn modelId="{89710141-3DAF-48D0-ACF8-05C97D9B7D56}" srcId="{7CCF86B7-A933-4E8D-B830-715D83F92AC2}" destId="{2FD401FE-37A4-480F-A938-49623C3753E7}" srcOrd="5" destOrd="0" parTransId="{C536CBF5-D828-490F-AFC1-5991DE5C217D}" sibTransId="{E0ECD67B-5184-4A9C-BFE5-0C155D3D8D51}"/>
    <dgm:cxn modelId="{C6018B46-F4BF-41A7-A3A2-620321EF6F02}" srcId="{7CCF86B7-A933-4E8D-B830-715D83F92AC2}" destId="{CECBFD39-B45E-4F9A-95EB-FB2E8B02F5D2}" srcOrd="1" destOrd="0" parTransId="{AEA2C687-0327-40C1-B9EB-DC046C3FBF9B}" sibTransId="{135C9B2E-04CA-464D-BA07-D452DD4A3594}"/>
    <dgm:cxn modelId="{3F517E69-7546-44D2-A9AB-86D42991E86C}" type="presOf" srcId="{ABA50522-66C1-4C2F-8B1F-E6E9BA9AF0D5}" destId="{49C11C6C-6ED7-4C17-BFEF-8DCBF3CEAF84}" srcOrd="0" destOrd="0" presId="urn:microsoft.com/office/officeart/2005/8/layout/orgChart1"/>
    <dgm:cxn modelId="{43E6BA4B-9B69-4568-866B-AB8C656CE57D}" srcId="{7CCF86B7-A933-4E8D-B830-715D83F92AC2}" destId="{0A75C88C-327D-4A51-8054-2C0C48F37916}" srcOrd="2" destOrd="0" parTransId="{00AAADD0-DE6C-4A33-93E8-073D266BF3C1}" sibTransId="{03896AF0-ED3D-446E-AB1B-0E7CBA0416E5}"/>
    <dgm:cxn modelId="{8966587C-E660-4813-9D78-07FE180A091E}" type="presOf" srcId="{B091402A-B5B6-4BD0-8ED2-6D3518896812}" destId="{83F94C60-C0FB-4E5D-BA82-7F70A4522D17}" srcOrd="0" destOrd="0" presId="urn:microsoft.com/office/officeart/2005/8/layout/orgChart1"/>
    <dgm:cxn modelId="{E292777E-60EB-4A53-807F-9E222F7C18AB}" type="presOf" srcId="{AEA2C687-0327-40C1-B9EB-DC046C3FBF9B}" destId="{6D719A29-4221-4795-91C8-425A0EFC032B}" srcOrd="0" destOrd="0" presId="urn:microsoft.com/office/officeart/2005/8/layout/orgChart1"/>
    <dgm:cxn modelId="{CB25737F-FF4A-428F-A591-3954236E82F1}" type="presOf" srcId="{CECBFD39-B45E-4F9A-95EB-FB2E8B02F5D2}" destId="{1A1A96A0-A268-48BD-A4CE-4D9629E4A38E}" srcOrd="1" destOrd="0" presId="urn:microsoft.com/office/officeart/2005/8/layout/orgChart1"/>
    <dgm:cxn modelId="{D69D9D89-7345-4B4B-9726-A5DD5B166851}" type="presOf" srcId="{CECBFD39-B45E-4F9A-95EB-FB2E8B02F5D2}" destId="{48F5F8A0-F6F0-4B5D-BA6B-3B24301FD83C}" srcOrd="0" destOrd="0" presId="urn:microsoft.com/office/officeart/2005/8/layout/orgChart1"/>
    <dgm:cxn modelId="{05DAED8D-D022-4436-ACE8-543E57482BD1}" srcId="{0C95765F-96D3-4539-949D-F97CC751CB0A}" destId="{62142EF1-F974-46D3-BC59-C74E5CBBD654}" srcOrd="0" destOrd="0" parTransId="{2A112AED-4453-492F-9566-90F2F2DF434D}" sibTransId="{50BDE2CB-9651-42AB-9304-86F2D59E5C22}"/>
    <dgm:cxn modelId="{7A973996-75AF-4522-932F-9121A862D581}" type="presOf" srcId="{276F2D75-0A4A-4083-B2FC-835BED417D7D}" destId="{65D6FD2D-50FF-422F-B2EF-54436ABC2AF9}" srcOrd="1" destOrd="0" presId="urn:microsoft.com/office/officeart/2005/8/layout/orgChart1"/>
    <dgm:cxn modelId="{2F928AA2-C945-48A0-9B5F-762F4A390B8F}" type="presOf" srcId="{60A3439A-674F-4C3D-81DD-D06FB6F3B0BB}" destId="{D8537731-7E92-44D2-972F-B318D9DB67E9}" srcOrd="1" destOrd="0" presId="urn:microsoft.com/office/officeart/2005/8/layout/orgChart1"/>
    <dgm:cxn modelId="{FAA2DEA6-E1C8-46CB-A7D6-ADAD0DE5716C}" type="presOf" srcId="{276F2D75-0A4A-4083-B2FC-835BED417D7D}" destId="{F6E16254-4C2F-4113-86AF-1C79FD732CB9}" srcOrd="0" destOrd="0" presId="urn:microsoft.com/office/officeart/2005/8/layout/orgChart1"/>
    <dgm:cxn modelId="{741AF9AB-77AC-4656-A8E8-869FCE720EB0}" type="presOf" srcId="{0A75C88C-327D-4A51-8054-2C0C48F37916}" destId="{16D4266C-FE6B-4069-8D7E-ABF30A233A72}" srcOrd="0" destOrd="0" presId="urn:microsoft.com/office/officeart/2005/8/layout/orgChart1"/>
    <dgm:cxn modelId="{C0D4E2AC-032D-49F2-B3D1-D93407D4E0A4}" srcId="{7CCF86B7-A933-4E8D-B830-715D83F92AC2}" destId="{60A3439A-674F-4C3D-81DD-D06FB6F3B0BB}" srcOrd="3" destOrd="0" parTransId="{FE739CEE-E7EF-4577-96B7-8278B59540F2}" sibTransId="{A2306744-AF39-4442-BA71-4BD2D4BF1F47}"/>
    <dgm:cxn modelId="{C31C74B2-9E84-456D-95D6-E7A1E2C8E637}" srcId="{7CCF86B7-A933-4E8D-B830-715D83F92AC2}" destId="{35C71CAC-6D2C-4D59-8E47-27C39EE7A37F}" srcOrd="6" destOrd="0" parTransId="{ABA50522-66C1-4C2F-8B1F-E6E9BA9AF0D5}" sibTransId="{53B58792-3ED8-405C-81AE-12D84E637897}"/>
    <dgm:cxn modelId="{EFBFCCC1-7111-4923-8AFE-D87792443DA4}" type="presOf" srcId="{FE739CEE-E7EF-4577-96B7-8278B59540F2}" destId="{C053CB9C-77FB-47D9-9073-CC8FFBD17210}" srcOrd="0" destOrd="0" presId="urn:microsoft.com/office/officeart/2005/8/layout/orgChart1"/>
    <dgm:cxn modelId="{5D36E2D1-6992-4791-8DFD-FE625C0C1164}" type="presOf" srcId="{B091402A-B5B6-4BD0-8ED2-6D3518896812}" destId="{7CB9A098-5477-4250-93DB-B6ACEFA27000}" srcOrd="1" destOrd="0" presId="urn:microsoft.com/office/officeart/2005/8/layout/orgChart1"/>
    <dgm:cxn modelId="{F9254ED3-4728-4CCA-9BA0-942847F18DA1}" type="presOf" srcId="{DF4E2CC1-FB21-4313-8BAE-C9C5F43E96F4}" destId="{FF1170F1-27DE-4ECF-B788-332F3444323A}" srcOrd="0" destOrd="0" presId="urn:microsoft.com/office/officeart/2005/8/layout/orgChart1"/>
    <dgm:cxn modelId="{32B449E4-B292-4374-9B50-F9481A4E1847}" type="presOf" srcId="{62142EF1-F974-46D3-BC59-C74E5CBBD654}" destId="{39E95FAD-BCF9-42DF-9239-D81FF1813F28}" srcOrd="0" destOrd="0" presId="urn:microsoft.com/office/officeart/2005/8/layout/orgChart1"/>
    <dgm:cxn modelId="{5F5A2FF0-11C1-47B7-97DB-12E53087E6E6}" type="presOf" srcId="{35C71CAC-6D2C-4D59-8E47-27C39EE7A37F}" destId="{A718E796-ADC7-4C71-81F2-4FA74D536300}" srcOrd="1" destOrd="0" presId="urn:microsoft.com/office/officeart/2005/8/layout/orgChart1"/>
    <dgm:cxn modelId="{34475EFC-53FA-41FA-B42C-B39ED8846493}" type="presOf" srcId="{60A3439A-674F-4C3D-81DD-D06FB6F3B0BB}" destId="{F5B63099-F4B5-4920-ABF2-D9FE809D742D}" srcOrd="0" destOrd="0" presId="urn:microsoft.com/office/officeart/2005/8/layout/orgChart1"/>
    <dgm:cxn modelId="{DF1659FD-04C7-4574-B384-FD35B88E46D2}" srcId="{7CCF86B7-A933-4E8D-B830-715D83F92AC2}" destId="{B091402A-B5B6-4BD0-8ED2-6D3518896812}" srcOrd="4" destOrd="0" parTransId="{70E8268E-802A-4454-B840-DE51B61525EB}" sibTransId="{1A31729E-8725-4B19-B35A-6096367F0DF8}"/>
    <dgm:cxn modelId="{EC4DC9FE-7564-4479-9746-8AA766B01260}" type="presOf" srcId="{7CCF86B7-A933-4E8D-B830-715D83F92AC2}" destId="{198C944D-AFC5-4552-A8FF-66A5BF01A531}" srcOrd="0" destOrd="0" presId="urn:microsoft.com/office/officeart/2005/8/layout/orgChart1"/>
    <dgm:cxn modelId="{9B0354FF-74D7-4708-B0FC-42D074B7463A}" type="presOf" srcId="{7CCF86B7-A933-4E8D-B830-715D83F92AC2}" destId="{42AF4618-F7AB-4A16-BE46-99642671D28E}" srcOrd="1" destOrd="0" presId="urn:microsoft.com/office/officeart/2005/8/layout/orgChart1"/>
    <dgm:cxn modelId="{AA559994-B4F0-4E1D-BD7A-4C7C17746DEC}" type="presParOf" srcId="{EAA7A2E0-3350-4190-9BC6-26B3CBB88C21}" destId="{8FCE3FBB-3C87-4AEE-97CC-CA64B1B3A259}" srcOrd="0" destOrd="0" presId="urn:microsoft.com/office/officeart/2005/8/layout/orgChart1"/>
    <dgm:cxn modelId="{73C05FEC-51B7-4FA2-83F8-5192A0C34835}" type="presParOf" srcId="{8FCE3FBB-3C87-4AEE-97CC-CA64B1B3A259}" destId="{0F3E712F-A091-40A6-B23F-CAC1C311B8E2}" srcOrd="0" destOrd="0" presId="urn:microsoft.com/office/officeart/2005/8/layout/orgChart1"/>
    <dgm:cxn modelId="{8A25E2CE-E645-4C30-A846-299BA6EA02DD}" type="presParOf" srcId="{0F3E712F-A091-40A6-B23F-CAC1C311B8E2}" destId="{39E95FAD-BCF9-42DF-9239-D81FF1813F28}" srcOrd="0" destOrd="0" presId="urn:microsoft.com/office/officeart/2005/8/layout/orgChart1"/>
    <dgm:cxn modelId="{BC614C39-9268-434B-A202-DC0AF98EA9CC}" type="presParOf" srcId="{0F3E712F-A091-40A6-B23F-CAC1C311B8E2}" destId="{74E361E9-1A95-4FC1-B875-BA6C2539C4B3}" srcOrd="1" destOrd="0" presId="urn:microsoft.com/office/officeart/2005/8/layout/orgChart1"/>
    <dgm:cxn modelId="{989E5BB7-6B64-41A0-8493-124A2A5637E3}" type="presParOf" srcId="{8FCE3FBB-3C87-4AEE-97CC-CA64B1B3A259}" destId="{E3760A8D-A20E-4462-A12E-F7D2F964210A}" srcOrd="1" destOrd="0" presId="urn:microsoft.com/office/officeart/2005/8/layout/orgChart1"/>
    <dgm:cxn modelId="{245A34FD-0C5B-4634-9821-03B1F3456959}" type="presParOf" srcId="{8FCE3FBB-3C87-4AEE-97CC-CA64B1B3A259}" destId="{D5DF3BB1-1C7A-4EF2-A8B3-687B6022FA9E}" srcOrd="2" destOrd="0" presId="urn:microsoft.com/office/officeart/2005/8/layout/orgChart1"/>
    <dgm:cxn modelId="{EC351BF9-5A2C-42FC-97DB-72B4F8BE8B01}" type="presParOf" srcId="{EAA7A2E0-3350-4190-9BC6-26B3CBB88C21}" destId="{6FE1C860-04AD-44CE-A863-A0FE11A9C3D4}" srcOrd="1" destOrd="0" presId="urn:microsoft.com/office/officeart/2005/8/layout/orgChart1"/>
    <dgm:cxn modelId="{C85144B0-8901-46A2-9FA6-F81E1F9FCFB3}" type="presParOf" srcId="{6FE1C860-04AD-44CE-A863-A0FE11A9C3D4}" destId="{937FB424-54E6-4F31-8DDB-CAAC18FD53DF}" srcOrd="0" destOrd="0" presId="urn:microsoft.com/office/officeart/2005/8/layout/orgChart1"/>
    <dgm:cxn modelId="{63A68976-4300-4F8C-9B31-D21DAC06FEAA}" type="presParOf" srcId="{937FB424-54E6-4F31-8DDB-CAAC18FD53DF}" destId="{198C944D-AFC5-4552-A8FF-66A5BF01A531}" srcOrd="0" destOrd="0" presId="urn:microsoft.com/office/officeart/2005/8/layout/orgChart1"/>
    <dgm:cxn modelId="{C8F499E5-DEFA-479F-B48D-E8A99B8321EB}" type="presParOf" srcId="{937FB424-54E6-4F31-8DDB-CAAC18FD53DF}" destId="{42AF4618-F7AB-4A16-BE46-99642671D28E}" srcOrd="1" destOrd="0" presId="urn:microsoft.com/office/officeart/2005/8/layout/orgChart1"/>
    <dgm:cxn modelId="{7493E90F-ECF3-4E96-AB89-078F66A14712}" type="presParOf" srcId="{6FE1C860-04AD-44CE-A863-A0FE11A9C3D4}" destId="{40642B55-3302-4B09-970B-6361849B50E4}" srcOrd="1" destOrd="0" presId="urn:microsoft.com/office/officeart/2005/8/layout/orgChart1"/>
    <dgm:cxn modelId="{964AE474-1FB3-4E35-967A-E1B874AB24E9}" type="presParOf" srcId="{40642B55-3302-4B09-970B-6361849B50E4}" destId="{C053CB9C-77FB-47D9-9073-CC8FFBD17210}" srcOrd="0" destOrd="0" presId="urn:microsoft.com/office/officeart/2005/8/layout/orgChart1"/>
    <dgm:cxn modelId="{387CE46D-E07E-4E79-A931-EA7D9F20EEB3}" type="presParOf" srcId="{40642B55-3302-4B09-970B-6361849B50E4}" destId="{64B74861-3E3D-4C88-BF73-0398E71597C3}" srcOrd="1" destOrd="0" presId="urn:microsoft.com/office/officeart/2005/8/layout/orgChart1"/>
    <dgm:cxn modelId="{9DBFB4EB-08D5-419D-B07B-CE822439787C}" type="presParOf" srcId="{64B74861-3E3D-4C88-BF73-0398E71597C3}" destId="{5AC66EB3-5E5D-458F-BE0D-AF7551F41ADC}" srcOrd="0" destOrd="0" presId="urn:microsoft.com/office/officeart/2005/8/layout/orgChart1"/>
    <dgm:cxn modelId="{932B60A9-B846-49BA-A3C8-8331D8058A77}" type="presParOf" srcId="{5AC66EB3-5E5D-458F-BE0D-AF7551F41ADC}" destId="{F5B63099-F4B5-4920-ABF2-D9FE809D742D}" srcOrd="0" destOrd="0" presId="urn:microsoft.com/office/officeart/2005/8/layout/orgChart1"/>
    <dgm:cxn modelId="{90614054-1A49-4111-A335-E7E69986A40C}" type="presParOf" srcId="{5AC66EB3-5E5D-458F-BE0D-AF7551F41ADC}" destId="{D8537731-7E92-44D2-972F-B318D9DB67E9}" srcOrd="1" destOrd="0" presId="urn:microsoft.com/office/officeart/2005/8/layout/orgChart1"/>
    <dgm:cxn modelId="{5C2A4A25-3D3B-473F-98D2-AC8276C15EB0}" type="presParOf" srcId="{64B74861-3E3D-4C88-BF73-0398E71597C3}" destId="{BF4E9F7A-B19A-446B-9D38-176FF9CD6FB7}" srcOrd="1" destOrd="0" presId="urn:microsoft.com/office/officeart/2005/8/layout/orgChart1"/>
    <dgm:cxn modelId="{0EB398B6-FD2B-47E5-80DE-B95A6D290D8C}" type="presParOf" srcId="{64B74861-3E3D-4C88-BF73-0398E71597C3}" destId="{68930BB8-A368-4CA5-9CB2-777F09D68634}" srcOrd="2" destOrd="0" presId="urn:microsoft.com/office/officeart/2005/8/layout/orgChart1"/>
    <dgm:cxn modelId="{64875B8F-3556-416D-8F3A-BEF3EABF3D32}" type="presParOf" srcId="{40642B55-3302-4B09-970B-6361849B50E4}" destId="{F39C6600-E592-4E81-BE29-1D5C697B5A17}" srcOrd="2" destOrd="0" presId="urn:microsoft.com/office/officeart/2005/8/layout/orgChart1"/>
    <dgm:cxn modelId="{B225600A-D7BB-4526-91C2-97185C276010}" type="presParOf" srcId="{40642B55-3302-4B09-970B-6361849B50E4}" destId="{D143EE3A-3DAF-4177-93B9-F69CFCD633C6}" srcOrd="3" destOrd="0" presId="urn:microsoft.com/office/officeart/2005/8/layout/orgChart1"/>
    <dgm:cxn modelId="{58A6FB43-3645-4240-ACB7-B99F815D4349}" type="presParOf" srcId="{D143EE3A-3DAF-4177-93B9-F69CFCD633C6}" destId="{5CD67384-D5B9-4837-8BD3-35564E868B3F}" srcOrd="0" destOrd="0" presId="urn:microsoft.com/office/officeart/2005/8/layout/orgChart1"/>
    <dgm:cxn modelId="{E57B3448-48F6-44EF-837C-AF57C8A29657}" type="presParOf" srcId="{5CD67384-D5B9-4837-8BD3-35564E868B3F}" destId="{83F94C60-C0FB-4E5D-BA82-7F70A4522D17}" srcOrd="0" destOrd="0" presId="urn:microsoft.com/office/officeart/2005/8/layout/orgChart1"/>
    <dgm:cxn modelId="{9475081F-EB63-467B-9E68-C0D6EB9C52D4}" type="presParOf" srcId="{5CD67384-D5B9-4837-8BD3-35564E868B3F}" destId="{7CB9A098-5477-4250-93DB-B6ACEFA27000}" srcOrd="1" destOrd="0" presId="urn:microsoft.com/office/officeart/2005/8/layout/orgChart1"/>
    <dgm:cxn modelId="{C61AF18D-BBA0-4F98-A3C6-2361AE635BE3}" type="presParOf" srcId="{D143EE3A-3DAF-4177-93B9-F69CFCD633C6}" destId="{A2AB76A3-7EBF-4F18-9B1E-636C0925C565}" srcOrd="1" destOrd="0" presId="urn:microsoft.com/office/officeart/2005/8/layout/orgChart1"/>
    <dgm:cxn modelId="{B92085DD-4CB3-478E-9047-7B43E25955BF}" type="presParOf" srcId="{D143EE3A-3DAF-4177-93B9-F69CFCD633C6}" destId="{90EE1DA3-AD75-4677-BDB5-E917A8CE615C}" srcOrd="2" destOrd="0" presId="urn:microsoft.com/office/officeart/2005/8/layout/orgChart1"/>
    <dgm:cxn modelId="{D958FC6D-AD72-49BB-B835-7ACAE67C54F0}" type="presParOf" srcId="{40642B55-3302-4B09-970B-6361849B50E4}" destId="{12687F9D-36BE-4131-B570-2BFAA2352923}" srcOrd="4" destOrd="0" presId="urn:microsoft.com/office/officeart/2005/8/layout/orgChart1"/>
    <dgm:cxn modelId="{2E75502E-302A-48EB-9A32-F29ADB1AD9AF}" type="presParOf" srcId="{40642B55-3302-4B09-970B-6361849B50E4}" destId="{1D23F89D-6E90-443F-A439-94B7BC704395}" srcOrd="5" destOrd="0" presId="urn:microsoft.com/office/officeart/2005/8/layout/orgChart1"/>
    <dgm:cxn modelId="{C21EA7A6-6F4A-4A76-86E4-E1EB5B14EA95}" type="presParOf" srcId="{1D23F89D-6E90-443F-A439-94B7BC704395}" destId="{4CBF23BD-EC13-4BF6-97B5-E349FB0B49FB}" srcOrd="0" destOrd="0" presId="urn:microsoft.com/office/officeart/2005/8/layout/orgChart1"/>
    <dgm:cxn modelId="{5CC0F828-FD38-4148-B78F-797723600279}" type="presParOf" srcId="{4CBF23BD-EC13-4BF6-97B5-E349FB0B49FB}" destId="{A2B8EA57-1285-4989-B5A5-0F491F90395B}" srcOrd="0" destOrd="0" presId="urn:microsoft.com/office/officeart/2005/8/layout/orgChart1"/>
    <dgm:cxn modelId="{872F2809-5B50-4860-9977-7FAA4E7B3B59}" type="presParOf" srcId="{4CBF23BD-EC13-4BF6-97B5-E349FB0B49FB}" destId="{C2BB741C-D42C-49C8-932F-A91A58F6B933}" srcOrd="1" destOrd="0" presId="urn:microsoft.com/office/officeart/2005/8/layout/orgChart1"/>
    <dgm:cxn modelId="{EC215D19-1499-41D5-8F6D-C81E1C548917}" type="presParOf" srcId="{1D23F89D-6E90-443F-A439-94B7BC704395}" destId="{1F594F49-9E32-46A1-9527-5C9182951DBE}" srcOrd="1" destOrd="0" presId="urn:microsoft.com/office/officeart/2005/8/layout/orgChart1"/>
    <dgm:cxn modelId="{1C4398F7-D950-4FBD-970C-9D76C9F8151C}" type="presParOf" srcId="{1D23F89D-6E90-443F-A439-94B7BC704395}" destId="{0736132B-E980-45EF-A20A-06524EB41D93}" srcOrd="2" destOrd="0" presId="urn:microsoft.com/office/officeart/2005/8/layout/orgChart1"/>
    <dgm:cxn modelId="{6B89F7A5-1AD9-4DC2-8D8F-2E0538B92F77}" type="presParOf" srcId="{40642B55-3302-4B09-970B-6361849B50E4}" destId="{49C11C6C-6ED7-4C17-BFEF-8DCBF3CEAF84}" srcOrd="6" destOrd="0" presId="urn:microsoft.com/office/officeart/2005/8/layout/orgChart1"/>
    <dgm:cxn modelId="{35538DBF-15F1-429D-ABC1-A471B3644589}" type="presParOf" srcId="{40642B55-3302-4B09-970B-6361849B50E4}" destId="{E6415668-3AF5-4A91-B2C9-0794E5983CDA}" srcOrd="7" destOrd="0" presId="urn:microsoft.com/office/officeart/2005/8/layout/orgChart1"/>
    <dgm:cxn modelId="{5E6AB16F-1A06-4AE0-8F72-0BA55D4C808A}" type="presParOf" srcId="{E6415668-3AF5-4A91-B2C9-0794E5983CDA}" destId="{A8597129-B1A5-4A9D-AD74-4C61391EADDD}" srcOrd="0" destOrd="0" presId="urn:microsoft.com/office/officeart/2005/8/layout/orgChart1"/>
    <dgm:cxn modelId="{745046FF-60A8-4E5F-B822-4EBDC624BDEA}" type="presParOf" srcId="{A8597129-B1A5-4A9D-AD74-4C61391EADDD}" destId="{EEAD5CEE-E41A-4991-910F-5A24EDD0F382}" srcOrd="0" destOrd="0" presId="urn:microsoft.com/office/officeart/2005/8/layout/orgChart1"/>
    <dgm:cxn modelId="{7DEB5DD1-9039-413F-9D90-9A68DA60026B}" type="presParOf" srcId="{A8597129-B1A5-4A9D-AD74-4C61391EADDD}" destId="{A718E796-ADC7-4C71-81F2-4FA74D536300}" srcOrd="1" destOrd="0" presId="urn:microsoft.com/office/officeart/2005/8/layout/orgChart1"/>
    <dgm:cxn modelId="{D7E92792-4C20-455A-8C94-DA4D1940A9A9}" type="presParOf" srcId="{E6415668-3AF5-4A91-B2C9-0794E5983CDA}" destId="{997EECC5-2489-48FA-B313-9FE91DB8349E}" srcOrd="1" destOrd="0" presId="urn:microsoft.com/office/officeart/2005/8/layout/orgChart1"/>
    <dgm:cxn modelId="{9D0A2257-7A1D-4AE7-8837-E24108698697}" type="presParOf" srcId="{E6415668-3AF5-4A91-B2C9-0794E5983CDA}" destId="{B29643BE-5029-44FD-9690-1D4521AC7107}" srcOrd="2" destOrd="0" presId="urn:microsoft.com/office/officeart/2005/8/layout/orgChart1"/>
    <dgm:cxn modelId="{E5979102-AF19-42F8-930C-5EDE4F108EAC}" type="presParOf" srcId="{6FE1C860-04AD-44CE-A863-A0FE11A9C3D4}" destId="{560D0AA6-6BA1-41B9-BE7E-C54D7A21F862}" srcOrd="2" destOrd="0" presId="urn:microsoft.com/office/officeart/2005/8/layout/orgChart1"/>
    <dgm:cxn modelId="{FE2799BE-CB2B-40C2-9271-91F3A5F18CE0}" type="presParOf" srcId="{560D0AA6-6BA1-41B9-BE7E-C54D7A21F862}" destId="{FF1170F1-27DE-4ECF-B788-332F3444323A}" srcOrd="0" destOrd="0" presId="urn:microsoft.com/office/officeart/2005/8/layout/orgChart1"/>
    <dgm:cxn modelId="{235D2D91-52A1-4467-849B-508F8A9CDDFA}" type="presParOf" srcId="{560D0AA6-6BA1-41B9-BE7E-C54D7A21F862}" destId="{3B172257-9AF9-41BB-96C5-4812009EE6F6}" srcOrd="1" destOrd="0" presId="urn:microsoft.com/office/officeart/2005/8/layout/orgChart1"/>
    <dgm:cxn modelId="{F76A087D-6EBB-40F3-97C2-AEF1F3E4C08A}" type="presParOf" srcId="{3B172257-9AF9-41BB-96C5-4812009EE6F6}" destId="{432AF1F8-AB53-4AAE-A58C-E0A2661D0CA0}" srcOrd="0" destOrd="0" presId="urn:microsoft.com/office/officeart/2005/8/layout/orgChart1"/>
    <dgm:cxn modelId="{2EFD0657-82E7-422F-B49D-0E988AB8D971}" type="presParOf" srcId="{432AF1F8-AB53-4AAE-A58C-E0A2661D0CA0}" destId="{F6E16254-4C2F-4113-86AF-1C79FD732CB9}" srcOrd="0" destOrd="0" presId="urn:microsoft.com/office/officeart/2005/8/layout/orgChart1"/>
    <dgm:cxn modelId="{1FC36A32-BBC6-4570-A492-75F2C92D6B69}" type="presParOf" srcId="{432AF1F8-AB53-4AAE-A58C-E0A2661D0CA0}" destId="{65D6FD2D-50FF-422F-B2EF-54436ABC2AF9}" srcOrd="1" destOrd="0" presId="urn:microsoft.com/office/officeart/2005/8/layout/orgChart1"/>
    <dgm:cxn modelId="{9C181BE7-D32E-41C9-8609-012A8C3941FE}" type="presParOf" srcId="{3B172257-9AF9-41BB-96C5-4812009EE6F6}" destId="{28F77C17-75B8-44A6-ABEA-B94C9C1CF372}" srcOrd="1" destOrd="0" presId="urn:microsoft.com/office/officeart/2005/8/layout/orgChart1"/>
    <dgm:cxn modelId="{4F98812F-44D1-43A2-BC13-3FC5B0845C88}" type="presParOf" srcId="{3B172257-9AF9-41BB-96C5-4812009EE6F6}" destId="{D40ED24C-2345-4B40-916C-5DFF7C6E1660}" srcOrd="2" destOrd="0" presId="urn:microsoft.com/office/officeart/2005/8/layout/orgChart1"/>
    <dgm:cxn modelId="{559431FB-468D-46DC-973D-07E042062C98}" type="presParOf" srcId="{560D0AA6-6BA1-41B9-BE7E-C54D7A21F862}" destId="{6D719A29-4221-4795-91C8-425A0EFC032B}" srcOrd="2" destOrd="0" presId="urn:microsoft.com/office/officeart/2005/8/layout/orgChart1"/>
    <dgm:cxn modelId="{690E6029-AB1D-4D26-A0EF-3FB7BEBA497D}" type="presParOf" srcId="{560D0AA6-6BA1-41B9-BE7E-C54D7A21F862}" destId="{B21C2C9E-7CE3-4137-9D22-B3D44F1EEAEE}" srcOrd="3" destOrd="0" presId="urn:microsoft.com/office/officeart/2005/8/layout/orgChart1"/>
    <dgm:cxn modelId="{0F70ADBE-A1B4-4357-BC90-42AABF5384DB}" type="presParOf" srcId="{B21C2C9E-7CE3-4137-9D22-B3D44F1EEAEE}" destId="{663A9103-5C17-48A5-8B76-706FD270AB40}" srcOrd="0" destOrd="0" presId="urn:microsoft.com/office/officeart/2005/8/layout/orgChart1"/>
    <dgm:cxn modelId="{C3C66C98-56CA-416D-AB6E-CA764C0CD136}" type="presParOf" srcId="{663A9103-5C17-48A5-8B76-706FD270AB40}" destId="{48F5F8A0-F6F0-4B5D-BA6B-3B24301FD83C}" srcOrd="0" destOrd="0" presId="urn:microsoft.com/office/officeart/2005/8/layout/orgChart1"/>
    <dgm:cxn modelId="{DCB5D032-E81B-4B4E-AD97-9FBE2C342A95}" type="presParOf" srcId="{663A9103-5C17-48A5-8B76-706FD270AB40}" destId="{1A1A96A0-A268-48BD-A4CE-4D9629E4A38E}" srcOrd="1" destOrd="0" presId="urn:microsoft.com/office/officeart/2005/8/layout/orgChart1"/>
    <dgm:cxn modelId="{F1C5D87D-A625-490A-9330-4AD001A21714}" type="presParOf" srcId="{B21C2C9E-7CE3-4137-9D22-B3D44F1EEAEE}" destId="{26088F59-456B-491B-8748-83EBB909929D}" srcOrd="1" destOrd="0" presId="urn:microsoft.com/office/officeart/2005/8/layout/orgChart1"/>
    <dgm:cxn modelId="{1715993C-A48D-4A52-8847-E18B5DBE303E}" type="presParOf" srcId="{B21C2C9E-7CE3-4137-9D22-B3D44F1EEAEE}" destId="{4BF58CFF-FC28-4C7F-B4F8-421230B60960}" srcOrd="2" destOrd="0" presId="urn:microsoft.com/office/officeart/2005/8/layout/orgChart1"/>
    <dgm:cxn modelId="{87F1C807-D964-4189-AA6D-F117D568FFE3}" type="presParOf" srcId="{560D0AA6-6BA1-41B9-BE7E-C54D7A21F862}" destId="{8D0941FC-1F37-4A50-85C5-4AECAD712756}" srcOrd="4" destOrd="0" presId="urn:microsoft.com/office/officeart/2005/8/layout/orgChart1"/>
    <dgm:cxn modelId="{F86D63D2-D74E-40C6-85B0-F086EE8112D1}" type="presParOf" srcId="{560D0AA6-6BA1-41B9-BE7E-C54D7A21F862}" destId="{07651CA5-0C1A-4F39-AB2A-DE81F9199F93}" srcOrd="5" destOrd="0" presId="urn:microsoft.com/office/officeart/2005/8/layout/orgChart1"/>
    <dgm:cxn modelId="{8DA93F77-C776-48D7-BE63-5409F46F7129}" type="presParOf" srcId="{07651CA5-0C1A-4F39-AB2A-DE81F9199F93}" destId="{A76F14D9-0A23-4784-9739-E6AFC60E077B}" srcOrd="0" destOrd="0" presId="urn:microsoft.com/office/officeart/2005/8/layout/orgChart1"/>
    <dgm:cxn modelId="{CBF42E3F-9D1F-4C77-BE5F-B3977E72F433}" type="presParOf" srcId="{A76F14D9-0A23-4784-9739-E6AFC60E077B}" destId="{16D4266C-FE6B-4069-8D7E-ABF30A233A72}" srcOrd="0" destOrd="0" presId="urn:microsoft.com/office/officeart/2005/8/layout/orgChart1"/>
    <dgm:cxn modelId="{40A72AE7-F685-44AB-869C-85E3F8523AFA}" type="presParOf" srcId="{A76F14D9-0A23-4784-9739-E6AFC60E077B}" destId="{80CE3967-B81D-4141-A170-0B637465CC60}" srcOrd="1" destOrd="0" presId="urn:microsoft.com/office/officeart/2005/8/layout/orgChart1"/>
    <dgm:cxn modelId="{CD842CD6-BCB8-4B0F-83B5-82F9AB496224}" type="presParOf" srcId="{07651CA5-0C1A-4F39-AB2A-DE81F9199F93}" destId="{3886AE7F-D786-4577-8B8D-5B4A630BE215}" srcOrd="1" destOrd="0" presId="urn:microsoft.com/office/officeart/2005/8/layout/orgChart1"/>
    <dgm:cxn modelId="{247AF31D-0515-4D97-9DEE-34A74712D329}" type="presParOf" srcId="{07651CA5-0C1A-4F39-AB2A-DE81F9199F93}" destId="{01145D30-08EA-42E1-809A-0D9A1416FF0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0941FC-1F37-4A50-85C5-4AECAD712756}">
      <dsp:nvSpPr>
        <dsp:cNvPr id="0" name=""/>
        <dsp:cNvSpPr/>
      </dsp:nvSpPr>
      <dsp:spPr>
        <a:xfrm>
          <a:off x="4499933" y="885289"/>
          <a:ext cx="185572" cy="2067811"/>
        </a:xfrm>
        <a:custGeom>
          <a:avLst/>
          <a:gdLst/>
          <a:ahLst/>
          <a:cxnLst/>
          <a:rect l="0" t="0" r="0" b="0"/>
          <a:pathLst>
            <a:path>
              <a:moveTo>
                <a:pt x="185572" y="0"/>
              </a:moveTo>
              <a:lnTo>
                <a:pt x="185572" y="2067811"/>
              </a:lnTo>
              <a:lnTo>
                <a:pt x="0" y="206781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719A29-4221-4795-91C8-425A0EFC032B}">
      <dsp:nvSpPr>
        <dsp:cNvPr id="0" name=""/>
        <dsp:cNvSpPr/>
      </dsp:nvSpPr>
      <dsp:spPr>
        <a:xfrm>
          <a:off x="4685506" y="885289"/>
          <a:ext cx="185572" cy="812985"/>
        </a:xfrm>
        <a:custGeom>
          <a:avLst/>
          <a:gdLst/>
          <a:ahLst/>
          <a:cxnLst/>
          <a:rect l="0" t="0" r="0" b="0"/>
          <a:pathLst>
            <a:path>
              <a:moveTo>
                <a:pt x="0" y="0"/>
              </a:moveTo>
              <a:lnTo>
                <a:pt x="0" y="812985"/>
              </a:lnTo>
              <a:lnTo>
                <a:pt x="185572" y="81298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1170F1-27DE-4ECF-B788-332F3444323A}">
      <dsp:nvSpPr>
        <dsp:cNvPr id="0" name=""/>
        <dsp:cNvSpPr/>
      </dsp:nvSpPr>
      <dsp:spPr>
        <a:xfrm>
          <a:off x="4499933" y="885289"/>
          <a:ext cx="185572" cy="812985"/>
        </a:xfrm>
        <a:custGeom>
          <a:avLst/>
          <a:gdLst/>
          <a:ahLst/>
          <a:cxnLst/>
          <a:rect l="0" t="0" r="0" b="0"/>
          <a:pathLst>
            <a:path>
              <a:moveTo>
                <a:pt x="185572" y="0"/>
              </a:moveTo>
              <a:lnTo>
                <a:pt x="185572" y="812985"/>
              </a:lnTo>
              <a:lnTo>
                <a:pt x="0" y="81298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C11C6C-6ED7-4C17-BFEF-8DCBF3CEAF84}">
      <dsp:nvSpPr>
        <dsp:cNvPr id="0" name=""/>
        <dsp:cNvSpPr/>
      </dsp:nvSpPr>
      <dsp:spPr>
        <a:xfrm>
          <a:off x="4685506" y="885289"/>
          <a:ext cx="3207758" cy="2880796"/>
        </a:xfrm>
        <a:custGeom>
          <a:avLst/>
          <a:gdLst/>
          <a:ahLst/>
          <a:cxnLst/>
          <a:rect l="0" t="0" r="0" b="0"/>
          <a:pathLst>
            <a:path>
              <a:moveTo>
                <a:pt x="0" y="0"/>
              </a:moveTo>
              <a:lnTo>
                <a:pt x="0" y="2695224"/>
              </a:lnTo>
              <a:lnTo>
                <a:pt x="3207758" y="2695224"/>
              </a:lnTo>
              <a:lnTo>
                <a:pt x="3207758" y="288079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687F9D-36BE-4131-B570-2BFAA2352923}">
      <dsp:nvSpPr>
        <dsp:cNvPr id="0" name=""/>
        <dsp:cNvSpPr/>
      </dsp:nvSpPr>
      <dsp:spPr>
        <a:xfrm>
          <a:off x="4685506" y="885289"/>
          <a:ext cx="1069252" cy="2880796"/>
        </a:xfrm>
        <a:custGeom>
          <a:avLst/>
          <a:gdLst/>
          <a:ahLst/>
          <a:cxnLst/>
          <a:rect l="0" t="0" r="0" b="0"/>
          <a:pathLst>
            <a:path>
              <a:moveTo>
                <a:pt x="0" y="0"/>
              </a:moveTo>
              <a:lnTo>
                <a:pt x="0" y="2695224"/>
              </a:lnTo>
              <a:lnTo>
                <a:pt x="1069252" y="2695224"/>
              </a:lnTo>
              <a:lnTo>
                <a:pt x="1069252" y="288079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9C6600-E592-4E81-BE29-1D5C697B5A17}">
      <dsp:nvSpPr>
        <dsp:cNvPr id="0" name=""/>
        <dsp:cNvSpPr/>
      </dsp:nvSpPr>
      <dsp:spPr>
        <a:xfrm>
          <a:off x="3616253" y="885289"/>
          <a:ext cx="1069252" cy="2880796"/>
        </a:xfrm>
        <a:custGeom>
          <a:avLst/>
          <a:gdLst/>
          <a:ahLst/>
          <a:cxnLst/>
          <a:rect l="0" t="0" r="0" b="0"/>
          <a:pathLst>
            <a:path>
              <a:moveTo>
                <a:pt x="1069252" y="0"/>
              </a:moveTo>
              <a:lnTo>
                <a:pt x="1069252" y="2695224"/>
              </a:lnTo>
              <a:lnTo>
                <a:pt x="0" y="2695224"/>
              </a:lnTo>
              <a:lnTo>
                <a:pt x="0" y="288079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53CB9C-77FB-47D9-9073-CC8FFBD17210}">
      <dsp:nvSpPr>
        <dsp:cNvPr id="0" name=""/>
        <dsp:cNvSpPr/>
      </dsp:nvSpPr>
      <dsp:spPr>
        <a:xfrm>
          <a:off x="1477747" y="885289"/>
          <a:ext cx="3207758" cy="2880796"/>
        </a:xfrm>
        <a:custGeom>
          <a:avLst/>
          <a:gdLst/>
          <a:ahLst/>
          <a:cxnLst/>
          <a:rect l="0" t="0" r="0" b="0"/>
          <a:pathLst>
            <a:path>
              <a:moveTo>
                <a:pt x="3207758" y="0"/>
              </a:moveTo>
              <a:lnTo>
                <a:pt x="3207758" y="2695224"/>
              </a:lnTo>
              <a:lnTo>
                <a:pt x="0" y="2695224"/>
              </a:lnTo>
              <a:lnTo>
                <a:pt x="0" y="288079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E95FAD-BCF9-42DF-9239-D81FF1813F28}">
      <dsp:nvSpPr>
        <dsp:cNvPr id="0" name=""/>
        <dsp:cNvSpPr/>
      </dsp:nvSpPr>
      <dsp:spPr>
        <a:xfrm>
          <a:off x="1663320" y="1609"/>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Municipal Elected Leadership</a:t>
          </a:r>
        </a:p>
      </dsp:txBody>
      <dsp:txXfrm>
        <a:off x="1663320" y="1609"/>
        <a:ext cx="1767360" cy="883680"/>
      </dsp:txXfrm>
    </dsp:sp>
    <dsp:sp modelId="{198C944D-AFC5-4552-A8FF-66A5BF01A531}">
      <dsp:nvSpPr>
        <dsp:cNvPr id="0" name=""/>
        <dsp:cNvSpPr/>
      </dsp:nvSpPr>
      <dsp:spPr>
        <a:xfrm>
          <a:off x="3801825" y="1609"/>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Municipal Administrative Leadership</a:t>
          </a:r>
        </a:p>
      </dsp:txBody>
      <dsp:txXfrm>
        <a:off x="3801825" y="1609"/>
        <a:ext cx="1767360" cy="883680"/>
      </dsp:txXfrm>
    </dsp:sp>
    <dsp:sp modelId="{F5B63099-F4B5-4920-ABF2-D9FE809D742D}">
      <dsp:nvSpPr>
        <dsp:cNvPr id="0" name=""/>
        <dsp:cNvSpPr/>
      </dsp:nvSpPr>
      <dsp:spPr>
        <a:xfrm>
          <a:off x="594067" y="3766085"/>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Planning</a:t>
          </a:r>
        </a:p>
      </dsp:txBody>
      <dsp:txXfrm>
        <a:off x="594067" y="3766085"/>
        <a:ext cx="1767360" cy="883680"/>
      </dsp:txXfrm>
    </dsp:sp>
    <dsp:sp modelId="{83F94C60-C0FB-4E5D-BA82-7F70A4522D17}">
      <dsp:nvSpPr>
        <dsp:cNvPr id="0" name=""/>
        <dsp:cNvSpPr/>
      </dsp:nvSpPr>
      <dsp:spPr>
        <a:xfrm>
          <a:off x="2732573" y="3766085"/>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Operations</a:t>
          </a:r>
        </a:p>
      </dsp:txBody>
      <dsp:txXfrm>
        <a:off x="2732573" y="3766085"/>
        <a:ext cx="1767360" cy="883680"/>
      </dsp:txXfrm>
    </dsp:sp>
    <dsp:sp modelId="{A2B8EA57-1285-4989-B5A5-0F491F90395B}">
      <dsp:nvSpPr>
        <dsp:cNvPr id="0" name=""/>
        <dsp:cNvSpPr/>
      </dsp:nvSpPr>
      <dsp:spPr>
        <a:xfrm>
          <a:off x="4871078" y="3766085"/>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Logistics</a:t>
          </a:r>
        </a:p>
      </dsp:txBody>
      <dsp:txXfrm>
        <a:off x="4871078" y="3766085"/>
        <a:ext cx="1767360" cy="883680"/>
      </dsp:txXfrm>
    </dsp:sp>
    <dsp:sp modelId="{EEAD5CEE-E41A-4991-910F-5A24EDD0F382}">
      <dsp:nvSpPr>
        <dsp:cNvPr id="0" name=""/>
        <dsp:cNvSpPr/>
      </dsp:nvSpPr>
      <dsp:spPr>
        <a:xfrm>
          <a:off x="7009584" y="3766085"/>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Finance &amp; Admin</a:t>
          </a:r>
        </a:p>
      </dsp:txBody>
      <dsp:txXfrm>
        <a:off x="7009584" y="3766085"/>
        <a:ext cx="1767360" cy="883680"/>
      </dsp:txXfrm>
    </dsp:sp>
    <dsp:sp modelId="{F6E16254-4C2F-4113-86AF-1C79FD732CB9}">
      <dsp:nvSpPr>
        <dsp:cNvPr id="0" name=""/>
        <dsp:cNvSpPr/>
      </dsp:nvSpPr>
      <dsp:spPr>
        <a:xfrm>
          <a:off x="2732573" y="1256434"/>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Liaison</a:t>
          </a:r>
        </a:p>
      </dsp:txBody>
      <dsp:txXfrm>
        <a:off x="2732573" y="1256434"/>
        <a:ext cx="1767360" cy="883680"/>
      </dsp:txXfrm>
    </dsp:sp>
    <dsp:sp modelId="{48F5F8A0-F6F0-4B5D-BA6B-3B24301FD83C}">
      <dsp:nvSpPr>
        <dsp:cNvPr id="0" name=""/>
        <dsp:cNvSpPr/>
      </dsp:nvSpPr>
      <dsp:spPr>
        <a:xfrm>
          <a:off x="4871078" y="1256434"/>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Information</a:t>
          </a:r>
        </a:p>
      </dsp:txBody>
      <dsp:txXfrm>
        <a:off x="4871078" y="1256434"/>
        <a:ext cx="1767360" cy="883680"/>
      </dsp:txXfrm>
    </dsp:sp>
    <dsp:sp modelId="{16D4266C-FE6B-4069-8D7E-ABF30A233A72}">
      <dsp:nvSpPr>
        <dsp:cNvPr id="0" name=""/>
        <dsp:cNvSpPr/>
      </dsp:nvSpPr>
      <dsp:spPr>
        <a:xfrm>
          <a:off x="2732573" y="2511260"/>
          <a:ext cx="1767360" cy="8836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CA" sz="2100" kern="1200" dirty="0"/>
            <a:t>Safety</a:t>
          </a:r>
        </a:p>
      </dsp:txBody>
      <dsp:txXfrm>
        <a:off x="2732573" y="2511260"/>
        <a:ext cx="1767360" cy="88368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3E9F6D-EA40-409B-84AF-1882DCDD697D}" type="datetimeFigureOut">
              <a:rPr lang="en-CA" smtClean="0"/>
              <a:t>04/05/2021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E7A267-8252-40F8-AB4B-6E17AB13933A}" type="slidenum">
              <a:rPr lang="en-CA" smtClean="0"/>
              <a:t>‹#›</a:t>
            </a:fld>
            <a:endParaRPr lang="en-CA"/>
          </a:p>
        </p:txBody>
      </p:sp>
    </p:spTree>
    <p:extLst>
      <p:ext uri="{BB962C8B-B14F-4D97-AF65-F5344CB8AC3E}">
        <p14:creationId xmlns:p14="http://schemas.microsoft.com/office/powerpoint/2010/main" val="2519114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E7A267-8252-40F8-AB4B-6E17AB13933A}" type="slidenum">
              <a:rPr lang="en-CA" smtClean="0"/>
              <a:t>2</a:t>
            </a:fld>
            <a:endParaRPr lang="en-CA"/>
          </a:p>
        </p:txBody>
      </p:sp>
    </p:spTree>
    <p:extLst>
      <p:ext uri="{BB962C8B-B14F-4D97-AF65-F5344CB8AC3E}">
        <p14:creationId xmlns:p14="http://schemas.microsoft.com/office/powerpoint/2010/main" val="274051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E7A267-8252-40F8-AB4B-6E17AB13933A}" type="slidenum">
              <a:rPr lang="en-CA" smtClean="0"/>
              <a:t>3</a:t>
            </a:fld>
            <a:endParaRPr lang="en-CA"/>
          </a:p>
        </p:txBody>
      </p:sp>
    </p:spTree>
    <p:extLst>
      <p:ext uri="{BB962C8B-B14F-4D97-AF65-F5344CB8AC3E}">
        <p14:creationId xmlns:p14="http://schemas.microsoft.com/office/powerpoint/2010/main" val="3536925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3758066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823854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508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187565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39392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3613467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3150986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62065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1790026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405597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123078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2554849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133950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1638634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2748421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9D11974-6AE2-4000-9C85-9CB82AA9E95D}" type="datetimeFigureOut">
              <a:rPr lang="en-CA" smtClean="0"/>
              <a:t>04/05/2021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B070AF8-B8F4-4981-BDC0-4C7BC6CD68EF}" type="slidenum">
              <a:rPr lang="en-CA" smtClean="0"/>
              <a:t>‹#›</a:t>
            </a:fld>
            <a:endParaRPr lang="en-CA" dirty="0"/>
          </a:p>
        </p:txBody>
      </p:sp>
    </p:spTree>
    <p:extLst>
      <p:ext uri="{BB962C8B-B14F-4D97-AF65-F5344CB8AC3E}">
        <p14:creationId xmlns:p14="http://schemas.microsoft.com/office/powerpoint/2010/main" val="3291181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9D11974-6AE2-4000-9C85-9CB82AA9E95D}" type="datetimeFigureOut">
              <a:rPr lang="en-CA" smtClean="0"/>
              <a:t>04/05/2021</a:t>
            </a:fld>
            <a:endParaRPr lang="en-CA"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B070AF8-B8F4-4981-BDC0-4C7BC6CD68EF}" type="slidenum">
              <a:rPr lang="en-CA" smtClean="0"/>
              <a:t>‹#›</a:t>
            </a:fld>
            <a:endParaRPr lang="en-CA" dirty="0"/>
          </a:p>
        </p:txBody>
      </p:sp>
    </p:spTree>
    <p:extLst>
      <p:ext uri="{BB962C8B-B14F-4D97-AF65-F5344CB8AC3E}">
        <p14:creationId xmlns:p14="http://schemas.microsoft.com/office/powerpoint/2010/main" val="15252253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37994-CBDC-4413-9DD3-3786BD44226D}"/>
              </a:ext>
            </a:extLst>
          </p:cNvPr>
          <p:cNvSpPr>
            <a:spLocks noGrp="1"/>
          </p:cNvSpPr>
          <p:nvPr>
            <p:ph type="ctrTitle"/>
          </p:nvPr>
        </p:nvSpPr>
        <p:spPr>
          <a:xfrm>
            <a:off x="985969" y="4553712"/>
            <a:ext cx="8288032" cy="1096316"/>
          </a:xfrm>
        </p:spPr>
        <p:txBody>
          <a:bodyPr>
            <a:normAutofit/>
          </a:bodyPr>
          <a:lstStyle/>
          <a:p>
            <a:pPr algn="ctr"/>
            <a:r>
              <a:rPr lang="en-CA" sz="4800" b="1" dirty="0"/>
              <a:t>COVID-19 Response</a:t>
            </a:r>
          </a:p>
        </p:txBody>
      </p:sp>
      <p:pic>
        <p:nvPicPr>
          <p:cNvPr id="5" name="Picture 4" descr="Text, logo&#10;&#10;Description automatically generated">
            <a:extLst>
              <a:ext uri="{FF2B5EF4-FFF2-40B4-BE49-F238E27FC236}">
                <a16:creationId xmlns:a16="http://schemas.microsoft.com/office/drawing/2014/main" id="{39F7FE36-DCA3-46B0-894B-E541C6D3B7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836" y="934222"/>
            <a:ext cx="4980297" cy="3299450"/>
          </a:xfrm>
          <a:prstGeom prst="rect">
            <a:avLst/>
          </a:prstGeom>
        </p:spPr>
      </p:pic>
    </p:spTree>
    <p:extLst>
      <p:ext uri="{BB962C8B-B14F-4D97-AF65-F5344CB8AC3E}">
        <p14:creationId xmlns:p14="http://schemas.microsoft.com/office/powerpoint/2010/main" val="618176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9CCCF-7AFE-41BF-A3A6-187EB9F081D4}"/>
              </a:ext>
            </a:extLst>
          </p:cNvPr>
          <p:cNvSpPr>
            <a:spLocks noGrp="1"/>
          </p:cNvSpPr>
          <p:nvPr>
            <p:ph type="title"/>
          </p:nvPr>
        </p:nvSpPr>
        <p:spPr/>
        <p:txBody>
          <a:bodyPr/>
          <a:lstStyle/>
          <a:p>
            <a:r>
              <a:rPr lang="en-CA" b="1" dirty="0"/>
              <a:t>Recent Projects</a:t>
            </a:r>
          </a:p>
        </p:txBody>
      </p:sp>
      <p:sp>
        <p:nvSpPr>
          <p:cNvPr id="3" name="Content Placeholder 2">
            <a:extLst>
              <a:ext uri="{FF2B5EF4-FFF2-40B4-BE49-F238E27FC236}">
                <a16:creationId xmlns:a16="http://schemas.microsoft.com/office/drawing/2014/main" id="{43AFC85B-BCA0-47D1-A0AA-CB9340679A89}"/>
              </a:ext>
            </a:extLst>
          </p:cNvPr>
          <p:cNvSpPr>
            <a:spLocks noGrp="1"/>
          </p:cNvSpPr>
          <p:nvPr>
            <p:ph idx="1"/>
          </p:nvPr>
        </p:nvSpPr>
        <p:spPr/>
        <p:txBody>
          <a:bodyPr/>
          <a:lstStyle/>
          <a:p>
            <a:pPr>
              <a:buFont typeface="Wingdings" panose="05000000000000000000" pitchFamily="2" charset="2"/>
              <a:buChar char="Ø"/>
            </a:pPr>
            <a:r>
              <a:rPr lang="en-CA" dirty="0"/>
              <a:t>Hurricane Dorian (partial ECC activation)</a:t>
            </a:r>
          </a:p>
          <a:p>
            <a:pPr>
              <a:buFont typeface="Wingdings" panose="05000000000000000000" pitchFamily="2" charset="2"/>
              <a:buChar char="Ø"/>
            </a:pPr>
            <a:r>
              <a:rPr lang="en-CA" dirty="0"/>
              <a:t>Blue Mountain Fire Department radio support (coverage issues)</a:t>
            </a:r>
          </a:p>
          <a:p>
            <a:pPr>
              <a:buFont typeface="Wingdings" panose="05000000000000000000" pitchFamily="2" charset="2"/>
              <a:buChar char="Ø"/>
            </a:pPr>
            <a:r>
              <a:rPr lang="en-CA" dirty="0"/>
              <a:t>Continuing care planning support (Riverview, Glen Haven)</a:t>
            </a:r>
          </a:p>
          <a:p>
            <a:pPr>
              <a:buFont typeface="Wingdings" panose="05000000000000000000" pitchFamily="2" charset="2"/>
              <a:buChar char="Ø"/>
            </a:pPr>
            <a:r>
              <a:rPr lang="en-CA" dirty="0"/>
              <a:t>Supply chain disruption support (train delays)</a:t>
            </a:r>
          </a:p>
          <a:p>
            <a:pPr>
              <a:buFont typeface="Wingdings" panose="05000000000000000000" pitchFamily="2" charset="2"/>
              <a:buChar char="Ø"/>
            </a:pPr>
            <a:r>
              <a:rPr lang="en-CA" dirty="0"/>
              <a:t>Pandemic response (virtual ECC activation)</a:t>
            </a:r>
          </a:p>
          <a:p>
            <a:pPr>
              <a:buFont typeface="Wingdings" panose="05000000000000000000" pitchFamily="2" charset="2"/>
              <a:buChar char="Ø"/>
            </a:pPr>
            <a:r>
              <a:rPr lang="en-CA" dirty="0"/>
              <a:t>Needle sharp washup support (Pictou Landing)</a:t>
            </a:r>
          </a:p>
          <a:p>
            <a:pPr>
              <a:buFont typeface="Wingdings" panose="05000000000000000000" pitchFamily="2" charset="2"/>
              <a:buChar char="Ø"/>
            </a:pPr>
            <a:r>
              <a:rPr lang="en-CA" dirty="0"/>
              <a:t>Community Links Senior’s Outreach (emergency kits)</a:t>
            </a:r>
          </a:p>
          <a:p>
            <a:endParaRPr lang="en-CA" dirty="0"/>
          </a:p>
        </p:txBody>
      </p:sp>
    </p:spTree>
    <p:extLst>
      <p:ext uri="{BB962C8B-B14F-4D97-AF65-F5344CB8AC3E}">
        <p14:creationId xmlns:p14="http://schemas.microsoft.com/office/powerpoint/2010/main" val="2008089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96B30-ABAD-43BB-BEE8-935379D4CEBF}"/>
              </a:ext>
            </a:extLst>
          </p:cNvPr>
          <p:cNvSpPr>
            <a:spLocks noGrp="1"/>
          </p:cNvSpPr>
          <p:nvPr>
            <p:ph type="title"/>
          </p:nvPr>
        </p:nvSpPr>
        <p:spPr/>
        <p:txBody>
          <a:bodyPr/>
          <a:lstStyle/>
          <a:p>
            <a:r>
              <a:rPr lang="en-CA" b="1" dirty="0"/>
              <a:t>Ongoing Projects</a:t>
            </a:r>
          </a:p>
        </p:txBody>
      </p:sp>
      <p:sp>
        <p:nvSpPr>
          <p:cNvPr id="3" name="Content Placeholder 2">
            <a:extLst>
              <a:ext uri="{FF2B5EF4-FFF2-40B4-BE49-F238E27FC236}">
                <a16:creationId xmlns:a16="http://schemas.microsoft.com/office/drawing/2014/main" id="{C4A86BC5-0166-4423-BD54-2B983A0BB219}"/>
              </a:ext>
            </a:extLst>
          </p:cNvPr>
          <p:cNvSpPr>
            <a:spLocks noGrp="1"/>
          </p:cNvSpPr>
          <p:nvPr>
            <p:ph idx="1"/>
          </p:nvPr>
        </p:nvSpPr>
        <p:spPr/>
        <p:txBody>
          <a:bodyPr>
            <a:normAutofit/>
          </a:bodyPr>
          <a:lstStyle/>
          <a:p>
            <a:pPr>
              <a:buFont typeface="Wingdings" panose="05000000000000000000" pitchFamily="2" charset="2"/>
              <a:buChar char="Ø"/>
            </a:pPr>
            <a:r>
              <a:rPr lang="en-CA" dirty="0"/>
              <a:t>Pandemic Response</a:t>
            </a:r>
          </a:p>
          <a:p>
            <a:pPr>
              <a:buFont typeface="Wingdings" panose="05000000000000000000" pitchFamily="2" charset="2"/>
              <a:buChar char="Ø"/>
            </a:pPr>
            <a:r>
              <a:rPr lang="en-CA" dirty="0"/>
              <a:t>Heat Alert Response System planning</a:t>
            </a:r>
          </a:p>
          <a:p>
            <a:pPr>
              <a:buFont typeface="Wingdings" panose="05000000000000000000" pitchFamily="2" charset="2"/>
              <a:buChar char="Ø"/>
            </a:pPr>
            <a:r>
              <a:rPr lang="en-CA" dirty="0"/>
              <a:t>Pictou Island evacuation planning</a:t>
            </a:r>
          </a:p>
          <a:p>
            <a:pPr>
              <a:buFont typeface="Wingdings" panose="05000000000000000000" pitchFamily="2" charset="2"/>
              <a:buChar char="Ø"/>
            </a:pPr>
            <a:r>
              <a:rPr lang="en-CA" dirty="0"/>
              <a:t>Public communication revamp</a:t>
            </a:r>
          </a:p>
          <a:p>
            <a:pPr>
              <a:buFont typeface="Wingdings" panose="05000000000000000000" pitchFamily="2" charset="2"/>
              <a:buChar char="Ø"/>
            </a:pPr>
            <a:r>
              <a:rPr lang="en-CA" dirty="0"/>
              <a:t>Regular review of existing plans</a:t>
            </a:r>
          </a:p>
        </p:txBody>
      </p:sp>
    </p:spTree>
    <p:extLst>
      <p:ext uri="{BB962C8B-B14F-4D97-AF65-F5344CB8AC3E}">
        <p14:creationId xmlns:p14="http://schemas.microsoft.com/office/powerpoint/2010/main" val="3616275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55378-6E96-491D-8072-CDF0BF80A516}"/>
              </a:ext>
            </a:extLst>
          </p:cNvPr>
          <p:cNvSpPr>
            <a:spLocks noGrp="1"/>
          </p:cNvSpPr>
          <p:nvPr>
            <p:ph type="ctrTitle"/>
          </p:nvPr>
        </p:nvSpPr>
        <p:spPr>
          <a:xfrm>
            <a:off x="1600199" y="4337538"/>
            <a:ext cx="7989278" cy="1322117"/>
          </a:xfrm>
        </p:spPr>
        <p:txBody>
          <a:bodyPr>
            <a:normAutofit/>
          </a:bodyPr>
          <a:lstStyle/>
          <a:p>
            <a:pPr algn="l"/>
            <a:r>
              <a:rPr lang="en-CA" sz="4400" b="1" dirty="0"/>
              <a:t>COVID-19 Response Overview</a:t>
            </a:r>
          </a:p>
        </p:txBody>
      </p:sp>
      <p:pic>
        <p:nvPicPr>
          <p:cNvPr id="5" name="Picture 4" descr="Text, logo&#10;&#10;Description automatically generated">
            <a:extLst>
              <a:ext uri="{FF2B5EF4-FFF2-40B4-BE49-F238E27FC236}">
                <a16:creationId xmlns:a16="http://schemas.microsoft.com/office/drawing/2014/main" id="{BEB242B5-AB00-4897-9A8C-5F15044829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1" y="609600"/>
            <a:ext cx="5497892" cy="3642357"/>
          </a:xfrm>
          <a:prstGeom prst="rect">
            <a:avLst/>
          </a:prstGeom>
        </p:spPr>
      </p:pic>
    </p:spTree>
    <p:extLst>
      <p:ext uri="{BB962C8B-B14F-4D97-AF65-F5344CB8AC3E}">
        <p14:creationId xmlns:p14="http://schemas.microsoft.com/office/powerpoint/2010/main" val="198998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35AC7-F21D-4808-9DEC-8DC57DF4DFDF}"/>
              </a:ext>
            </a:extLst>
          </p:cNvPr>
          <p:cNvSpPr>
            <a:spLocks noGrp="1"/>
          </p:cNvSpPr>
          <p:nvPr>
            <p:ph type="title"/>
          </p:nvPr>
        </p:nvSpPr>
        <p:spPr/>
        <p:txBody>
          <a:bodyPr/>
          <a:lstStyle/>
          <a:p>
            <a:r>
              <a:rPr lang="en-CA" dirty="0"/>
              <a:t>Covid-19 Response</a:t>
            </a:r>
          </a:p>
        </p:txBody>
      </p:sp>
      <p:sp>
        <p:nvSpPr>
          <p:cNvPr id="3" name="Content Placeholder 2">
            <a:extLst>
              <a:ext uri="{FF2B5EF4-FFF2-40B4-BE49-F238E27FC236}">
                <a16:creationId xmlns:a16="http://schemas.microsoft.com/office/drawing/2014/main" id="{B87D2DBA-98E0-4F7F-BBA0-C439DF0281E7}"/>
              </a:ext>
            </a:extLst>
          </p:cNvPr>
          <p:cNvSpPr>
            <a:spLocks noGrp="1"/>
          </p:cNvSpPr>
          <p:nvPr>
            <p:ph idx="1"/>
          </p:nvPr>
        </p:nvSpPr>
        <p:spPr/>
        <p:txBody>
          <a:bodyPr/>
          <a:lstStyle/>
          <a:p>
            <a:pPr>
              <a:buFont typeface="Wingdings" panose="05000000000000000000" pitchFamily="2" charset="2"/>
              <a:buChar char="Ø"/>
            </a:pPr>
            <a:r>
              <a:rPr lang="en-CA" dirty="0"/>
              <a:t>Reviewed structure of response with REMO Planning Committee, determined Lisa MacDonald and Brian Cullen (CAOs of New Glasgow and Municipality of Pictou County) would share Incident Commander roles for Incident Management Team based on legislation</a:t>
            </a:r>
          </a:p>
          <a:p>
            <a:pPr>
              <a:buFont typeface="Wingdings" panose="05000000000000000000" pitchFamily="2" charset="2"/>
              <a:buChar char="Ø"/>
            </a:pPr>
            <a:r>
              <a:rPr lang="en-CA" dirty="0"/>
              <a:t>Reviewed pandemic contingency plan with Incident Commanders</a:t>
            </a:r>
          </a:p>
          <a:p>
            <a:pPr>
              <a:buFont typeface="Wingdings" panose="05000000000000000000" pitchFamily="2" charset="2"/>
              <a:buChar char="Ø"/>
            </a:pPr>
            <a:r>
              <a:rPr lang="en-CA" dirty="0"/>
              <a:t>Met virtually to discuss possible responses when first cases appeared in Nova Scotia</a:t>
            </a:r>
          </a:p>
          <a:p>
            <a:pPr>
              <a:buFont typeface="Wingdings" panose="05000000000000000000" pitchFamily="2" charset="2"/>
              <a:buChar char="Ø"/>
            </a:pPr>
            <a:r>
              <a:rPr lang="en-CA" dirty="0"/>
              <a:t>Activated virtual Incident Management Team after State of Emergency declared</a:t>
            </a:r>
          </a:p>
          <a:p>
            <a:endParaRPr lang="en-CA" dirty="0"/>
          </a:p>
        </p:txBody>
      </p:sp>
    </p:spTree>
    <p:extLst>
      <p:ext uri="{BB962C8B-B14F-4D97-AF65-F5344CB8AC3E}">
        <p14:creationId xmlns:p14="http://schemas.microsoft.com/office/powerpoint/2010/main" val="863398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F28C-EBA0-47D6-8197-AA349A9A724B}"/>
              </a:ext>
            </a:extLst>
          </p:cNvPr>
          <p:cNvSpPr>
            <a:spLocks noGrp="1"/>
          </p:cNvSpPr>
          <p:nvPr>
            <p:ph type="title"/>
          </p:nvPr>
        </p:nvSpPr>
        <p:spPr/>
        <p:txBody>
          <a:bodyPr/>
          <a:lstStyle/>
          <a:p>
            <a:r>
              <a:rPr lang="en-CA" b="1" dirty="0"/>
              <a:t>COVID-19 Response</a:t>
            </a:r>
          </a:p>
        </p:txBody>
      </p:sp>
      <p:pic>
        <p:nvPicPr>
          <p:cNvPr id="6" name="Content Placeholder 5" descr="Graphical user interface, application, Teams&#10;&#10;Description automatically generated">
            <a:extLst>
              <a:ext uri="{FF2B5EF4-FFF2-40B4-BE49-F238E27FC236}">
                <a16:creationId xmlns:a16="http://schemas.microsoft.com/office/drawing/2014/main" id="{F3B33F52-F971-4369-BEAE-97C3EEE5374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4390" y="339970"/>
            <a:ext cx="5402076" cy="2791222"/>
          </a:xfrm>
        </p:spPr>
      </p:pic>
      <p:sp>
        <p:nvSpPr>
          <p:cNvPr id="4" name="Text Placeholder 3">
            <a:extLst>
              <a:ext uri="{FF2B5EF4-FFF2-40B4-BE49-F238E27FC236}">
                <a16:creationId xmlns:a16="http://schemas.microsoft.com/office/drawing/2014/main" id="{C4A4C824-69F0-4ADF-84EE-1C06251CB3D0}"/>
              </a:ext>
            </a:extLst>
          </p:cNvPr>
          <p:cNvSpPr>
            <a:spLocks noGrp="1"/>
          </p:cNvSpPr>
          <p:nvPr>
            <p:ph type="body" sz="half" idx="2"/>
          </p:nvPr>
        </p:nvSpPr>
        <p:spPr/>
        <p:txBody>
          <a:bodyPr>
            <a:normAutofit/>
          </a:bodyPr>
          <a:lstStyle/>
          <a:p>
            <a:pPr marL="285750" indent="-285750">
              <a:buFont typeface="Wingdings" panose="05000000000000000000" pitchFamily="2" charset="2"/>
              <a:buChar char="Ø"/>
            </a:pPr>
            <a:r>
              <a:rPr lang="en-CA" sz="1800" dirty="0"/>
              <a:t>Set up daily (later weekly, and then monthly) virtual IMT meetings</a:t>
            </a:r>
          </a:p>
          <a:p>
            <a:pPr marL="285750" indent="-285750">
              <a:buFont typeface="Wingdings" panose="05000000000000000000" pitchFamily="2" charset="2"/>
              <a:buChar char="Ø"/>
            </a:pPr>
            <a:endParaRPr lang="en-CA" sz="1800" dirty="0"/>
          </a:p>
          <a:p>
            <a:pPr marL="285750" indent="-285750">
              <a:buFont typeface="Wingdings" panose="05000000000000000000" pitchFamily="2" charset="2"/>
              <a:buChar char="Ø"/>
            </a:pPr>
            <a:r>
              <a:rPr lang="en-CA" sz="1800" dirty="0"/>
              <a:t>Incorporated members from each of the six municipal units</a:t>
            </a:r>
          </a:p>
        </p:txBody>
      </p:sp>
      <p:pic>
        <p:nvPicPr>
          <p:cNvPr id="8" name="Picture 7" descr="A picture containing text, electronics, monitor, screen&#10;&#10;Description automatically generated">
            <a:extLst>
              <a:ext uri="{FF2B5EF4-FFF2-40B4-BE49-F238E27FC236}">
                <a16:creationId xmlns:a16="http://schemas.microsoft.com/office/drawing/2014/main" id="{8E099E03-AFCE-4588-8625-55EADF53D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2862" y="3203820"/>
            <a:ext cx="4443045" cy="3332284"/>
          </a:xfrm>
          <a:prstGeom prst="rect">
            <a:avLst/>
          </a:prstGeom>
        </p:spPr>
      </p:pic>
    </p:spTree>
    <p:extLst>
      <p:ext uri="{BB962C8B-B14F-4D97-AF65-F5344CB8AC3E}">
        <p14:creationId xmlns:p14="http://schemas.microsoft.com/office/powerpoint/2010/main" val="2452808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9E6A-8E51-4F38-A799-226A2FC0490D}"/>
              </a:ext>
            </a:extLst>
          </p:cNvPr>
          <p:cNvSpPr>
            <a:spLocks noGrp="1"/>
          </p:cNvSpPr>
          <p:nvPr>
            <p:ph type="title"/>
          </p:nvPr>
        </p:nvSpPr>
        <p:spPr/>
        <p:txBody>
          <a:bodyPr/>
          <a:lstStyle/>
          <a:p>
            <a:r>
              <a:rPr lang="en-CA" b="1" dirty="0"/>
              <a:t>COVID-19 Response</a:t>
            </a:r>
          </a:p>
        </p:txBody>
      </p:sp>
      <p:pic>
        <p:nvPicPr>
          <p:cNvPr id="6" name="Content Placeholder 5" descr="A pair of blue underwear&#10;&#10;Description automatically generated with medium confidence">
            <a:extLst>
              <a:ext uri="{FF2B5EF4-FFF2-40B4-BE49-F238E27FC236}">
                <a16:creationId xmlns:a16="http://schemas.microsoft.com/office/drawing/2014/main" id="{A676561C-E909-40F3-8AE0-166947CEC0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4419" y="1392237"/>
            <a:ext cx="4286250" cy="3771900"/>
          </a:xfrm>
        </p:spPr>
      </p:pic>
      <p:sp>
        <p:nvSpPr>
          <p:cNvPr id="4" name="Text Placeholder 3">
            <a:extLst>
              <a:ext uri="{FF2B5EF4-FFF2-40B4-BE49-F238E27FC236}">
                <a16:creationId xmlns:a16="http://schemas.microsoft.com/office/drawing/2014/main" id="{2655CBA3-499B-4B1C-B07E-EBEE8FCE88E7}"/>
              </a:ext>
            </a:extLst>
          </p:cNvPr>
          <p:cNvSpPr>
            <a:spLocks noGrp="1"/>
          </p:cNvSpPr>
          <p:nvPr>
            <p:ph type="body" sz="half" idx="2"/>
          </p:nvPr>
        </p:nvSpPr>
        <p:spPr/>
        <p:txBody>
          <a:bodyPr/>
          <a:lstStyle/>
          <a:p>
            <a:pPr marL="285750" indent="-285750">
              <a:buFont typeface="Arial" panose="020B0604020202020204" pitchFamily="34" charset="0"/>
              <a:buChar char="•"/>
            </a:pPr>
            <a:r>
              <a:rPr lang="en-CA" dirty="0"/>
              <a:t>Coordinated Personal Protective Equipment (PPE) needs for the municipal units &amp; first responder agencies</a:t>
            </a:r>
          </a:p>
          <a:p>
            <a:pPr marL="285750" indent="-285750">
              <a:buFont typeface="Arial" panose="020B0604020202020204" pitchFamily="34" charset="0"/>
              <a:buChar char="•"/>
            </a:pPr>
            <a:r>
              <a:rPr lang="en-CA" dirty="0"/>
              <a:t>Set up Logistics Centre at Westville Town Hall</a:t>
            </a:r>
          </a:p>
          <a:p>
            <a:pPr marL="285750" indent="-285750">
              <a:buFont typeface="Arial" panose="020B0604020202020204" pitchFamily="34" charset="0"/>
              <a:buChar char="•"/>
            </a:pPr>
            <a:r>
              <a:rPr lang="en-CA" dirty="0"/>
              <a:t>Fire departments, police agencies, public works departments obtained initial PPE needs from this centre</a:t>
            </a:r>
          </a:p>
        </p:txBody>
      </p:sp>
    </p:spTree>
    <p:extLst>
      <p:ext uri="{BB962C8B-B14F-4D97-AF65-F5344CB8AC3E}">
        <p14:creationId xmlns:p14="http://schemas.microsoft.com/office/powerpoint/2010/main" val="4170654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4692-E559-4758-B8B9-29B4E0948A0B}"/>
              </a:ext>
            </a:extLst>
          </p:cNvPr>
          <p:cNvSpPr>
            <a:spLocks noGrp="1"/>
          </p:cNvSpPr>
          <p:nvPr>
            <p:ph type="title"/>
          </p:nvPr>
        </p:nvSpPr>
        <p:spPr/>
        <p:txBody>
          <a:bodyPr/>
          <a:lstStyle/>
          <a:p>
            <a:r>
              <a:rPr lang="en-CA" b="1" dirty="0"/>
              <a:t>COVID-19 Response</a:t>
            </a:r>
          </a:p>
        </p:txBody>
      </p:sp>
      <p:pic>
        <p:nvPicPr>
          <p:cNvPr id="6" name="Content Placeholder 5" descr="Graphical user interface, text, application&#10;&#10;Description automatically generated">
            <a:extLst>
              <a:ext uri="{FF2B5EF4-FFF2-40B4-BE49-F238E27FC236}">
                <a16:creationId xmlns:a16="http://schemas.microsoft.com/office/drawing/2014/main" id="{ECC6FBC8-944E-4745-B10A-70E1F4B3890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595392"/>
            <a:ext cx="5142084" cy="2833608"/>
          </a:xfrm>
        </p:spPr>
      </p:pic>
      <p:sp>
        <p:nvSpPr>
          <p:cNvPr id="4" name="Text Placeholder 3">
            <a:extLst>
              <a:ext uri="{FF2B5EF4-FFF2-40B4-BE49-F238E27FC236}">
                <a16:creationId xmlns:a16="http://schemas.microsoft.com/office/drawing/2014/main" id="{C42BEA1D-5A18-445A-8EB3-98609FE08C1B}"/>
              </a:ext>
            </a:extLst>
          </p:cNvPr>
          <p:cNvSpPr>
            <a:spLocks noGrp="1"/>
          </p:cNvSpPr>
          <p:nvPr>
            <p:ph type="body" sz="half" idx="2"/>
          </p:nvPr>
        </p:nvSpPr>
        <p:spPr>
          <a:xfrm>
            <a:off x="677334" y="2777069"/>
            <a:ext cx="3854528" cy="3506500"/>
          </a:xfrm>
        </p:spPr>
        <p:txBody>
          <a:bodyPr>
            <a:normAutofit/>
          </a:bodyPr>
          <a:lstStyle/>
          <a:p>
            <a:pPr marL="285750" indent="-285750">
              <a:buFont typeface="Wingdings" panose="05000000000000000000" pitchFamily="2" charset="2"/>
              <a:buChar char="Ø"/>
            </a:pPr>
            <a:r>
              <a:rPr lang="en-CA" sz="1600" dirty="0"/>
              <a:t>Expanded Public Information Committee</a:t>
            </a:r>
          </a:p>
          <a:p>
            <a:pPr marL="285750" indent="-285750">
              <a:buFont typeface="Wingdings" panose="05000000000000000000" pitchFamily="2" charset="2"/>
              <a:buChar char="Ø"/>
            </a:pPr>
            <a:r>
              <a:rPr lang="en-CA" sz="1600" dirty="0"/>
              <a:t>New Glasgow, </a:t>
            </a:r>
            <a:r>
              <a:rPr lang="en-CA" sz="1600" dirty="0" err="1"/>
              <a:t>Stellarton</a:t>
            </a:r>
            <a:r>
              <a:rPr lang="en-CA" sz="1600" dirty="0"/>
              <a:t>, and the Municipality of Pictou County all provided staff resources</a:t>
            </a:r>
          </a:p>
          <a:p>
            <a:pPr marL="285750" indent="-285750">
              <a:buFont typeface="Wingdings" panose="05000000000000000000" pitchFamily="2" charset="2"/>
              <a:buChar char="Ø"/>
            </a:pPr>
            <a:r>
              <a:rPr lang="en-CA" sz="1600" dirty="0"/>
              <a:t>Twitter, Facebook, Website</a:t>
            </a:r>
          </a:p>
          <a:p>
            <a:pPr marL="285750" indent="-285750">
              <a:buFont typeface="Wingdings" panose="05000000000000000000" pitchFamily="2" charset="2"/>
              <a:buChar char="Ø"/>
            </a:pPr>
            <a:r>
              <a:rPr lang="en-CA" sz="1600" dirty="0"/>
              <a:t>Newsletter</a:t>
            </a:r>
          </a:p>
          <a:p>
            <a:pPr marL="285750" indent="-285750">
              <a:buFont typeface="Wingdings" panose="05000000000000000000" pitchFamily="2" charset="2"/>
              <a:buChar char="Ø"/>
            </a:pPr>
            <a:r>
              <a:rPr lang="en-CA" sz="1600" dirty="0"/>
              <a:t>Videos</a:t>
            </a:r>
          </a:p>
        </p:txBody>
      </p:sp>
      <p:pic>
        <p:nvPicPr>
          <p:cNvPr id="8" name="Picture 7" descr="Graphical user interface, table, website&#10;&#10;Description automatically generated">
            <a:extLst>
              <a:ext uri="{FF2B5EF4-FFF2-40B4-BE49-F238E27FC236}">
                <a16:creationId xmlns:a16="http://schemas.microsoft.com/office/drawing/2014/main" id="{92D7842D-A49D-43DD-B363-47BA270109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4163" y="3502715"/>
            <a:ext cx="5883921" cy="3106860"/>
          </a:xfrm>
          <a:prstGeom prst="rect">
            <a:avLst/>
          </a:prstGeom>
        </p:spPr>
      </p:pic>
    </p:spTree>
    <p:extLst>
      <p:ext uri="{BB962C8B-B14F-4D97-AF65-F5344CB8AC3E}">
        <p14:creationId xmlns:p14="http://schemas.microsoft.com/office/powerpoint/2010/main" val="2619326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14">
            <a:extLst>
              <a:ext uri="{FF2B5EF4-FFF2-40B4-BE49-F238E27FC236}">
                <a16:creationId xmlns:a16="http://schemas.microsoft.com/office/drawing/2014/main" id="{EB0D40EF-BA14-42F1-9492-D38C59DCAB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6" name="Straight Connector 15">
              <a:extLst>
                <a:ext uri="{FF2B5EF4-FFF2-40B4-BE49-F238E27FC236}">
                  <a16:creationId xmlns:a16="http://schemas.microsoft.com/office/drawing/2014/main" id="{B2C3A70F-581F-48B1-AD94-04AF9A38D25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3EABD0F-494E-4C0C-8A0C-139AFC4283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739811F7-2462-4463-BE69-32CEBED03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D91A6F9F-54F1-461A-A043-E97203A85F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28681C3A-B98D-44BE-8120-45C3F3BA0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37478156-05FD-4D8F-AE53-B3D40AF29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A81F9C83-B446-4703-8B99-C01F0E403E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C2F5F0B6-D807-4AAE-852B-7BECE0CF45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0945AE7B-1E9E-491F-976F-1552730887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A38028DA-F87E-4372-9295-BC98DB4007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F2325E82-3BD0-4A11-96B8-A2466B2D3551}"/>
              </a:ext>
            </a:extLst>
          </p:cNvPr>
          <p:cNvSpPr>
            <a:spLocks noGrp="1"/>
          </p:cNvSpPr>
          <p:nvPr>
            <p:ph type="title"/>
          </p:nvPr>
        </p:nvSpPr>
        <p:spPr>
          <a:xfrm>
            <a:off x="677334" y="609600"/>
            <a:ext cx="8596667" cy="1320800"/>
          </a:xfrm>
        </p:spPr>
        <p:txBody>
          <a:bodyPr vert="horz" lIns="91440" tIns="45720" rIns="91440" bIns="45720" rtlCol="0" anchor="t">
            <a:normAutofit/>
          </a:bodyPr>
          <a:lstStyle/>
          <a:p>
            <a:r>
              <a:rPr lang="en-US" b="1" dirty="0"/>
              <a:t>COVID-19 Response</a:t>
            </a:r>
          </a:p>
        </p:txBody>
      </p:sp>
      <p:sp>
        <p:nvSpPr>
          <p:cNvPr id="32" name="Isosceles Triangle 8">
            <a:extLst>
              <a:ext uri="{FF2B5EF4-FFF2-40B4-BE49-F238E27FC236}">
                <a16:creationId xmlns:a16="http://schemas.microsoft.com/office/drawing/2014/main" id="{98EE4960-6ED7-49B4-BEEE-A96A0C83D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8" name="Content Placeholder 7" descr="A picture containing graphical user interface&#10;&#10;Description automatically generated">
            <a:extLst>
              <a:ext uri="{FF2B5EF4-FFF2-40B4-BE49-F238E27FC236}">
                <a16:creationId xmlns:a16="http://schemas.microsoft.com/office/drawing/2014/main" id="{93A025ED-C4E9-498C-B107-DB7577CD3B2C}"/>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r="14403" b="1"/>
          <a:stretch/>
        </p:blipFill>
        <p:spPr>
          <a:xfrm>
            <a:off x="649075" y="2158073"/>
            <a:ext cx="2625335" cy="3882362"/>
          </a:xfrm>
          <a:prstGeom prst="rect">
            <a:avLst/>
          </a:prstGeom>
        </p:spPr>
      </p:pic>
      <p:pic>
        <p:nvPicPr>
          <p:cNvPr id="6" name="Content Placeholder 5" descr="A person holding a sign on the side of a road&#10;&#10;Description automatically generated with low confidence">
            <a:extLst>
              <a:ext uri="{FF2B5EF4-FFF2-40B4-BE49-F238E27FC236}">
                <a16:creationId xmlns:a16="http://schemas.microsoft.com/office/drawing/2014/main" id="{FD895709-842B-4007-A148-3838C466AA17}"/>
              </a:ext>
            </a:extLst>
          </p:cNvPr>
          <p:cNvPicPr>
            <a:picLocks noChangeAspect="1"/>
          </p:cNvPicPr>
          <p:nvPr/>
        </p:nvPicPr>
        <p:blipFill rotWithShape="1">
          <a:blip r:embed="rId3">
            <a:extLst>
              <a:ext uri="{28A0092B-C50C-407E-A947-70E740481C1C}">
                <a14:useLocalDpi xmlns:a14="http://schemas.microsoft.com/office/drawing/2010/main" val="0"/>
              </a:ext>
            </a:extLst>
          </a:blip>
          <a:srcRect l="12415" r="35685" b="-1"/>
          <a:stretch/>
        </p:blipFill>
        <p:spPr>
          <a:xfrm>
            <a:off x="3470357" y="2159331"/>
            <a:ext cx="2625335" cy="3882362"/>
          </a:xfrm>
          <a:prstGeom prst="rect">
            <a:avLst/>
          </a:prstGeom>
        </p:spPr>
      </p:pic>
      <p:pic>
        <p:nvPicPr>
          <p:cNvPr id="10" name="Content Placeholder 9" descr="Text, letter&#10;&#10;Description automatically generated">
            <a:extLst>
              <a:ext uri="{FF2B5EF4-FFF2-40B4-BE49-F238E27FC236}">
                <a16:creationId xmlns:a16="http://schemas.microsoft.com/office/drawing/2014/main" id="{9381B31A-5176-4482-83B9-C53632E44B9B}"/>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326188" y="2218262"/>
            <a:ext cx="2947987" cy="3766088"/>
          </a:xfrm>
        </p:spPr>
      </p:pic>
    </p:spTree>
    <p:extLst>
      <p:ext uri="{BB962C8B-B14F-4D97-AF65-F5344CB8AC3E}">
        <p14:creationId xmlns:p14="http://schemas.microsoft.com/office/powerpoint/2010/main" val="3572305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B571-B845-4256-9B68-BBA3EED48C87}"/>
              </a:ext>
            </a:extLst>
          </p:cNvPr>
          <p:cNvSpPr>
            <a:spLocks noGrp="1"/>
          </p:cNvSpPr>
          <p:nvPr>
            <p:ph type="title"/>
          </p:nvPr>
        </p:nvSpPr>
        <p:spPr/>
        <p:txBody>
          <a:bodyPr/>
          <a:lstStyle/>
          <a:p>
            <a:r>
              <a:rPr lang="en-CA" b="1" dirty="0"/>
              <a:t>COVID-19 Response</a:t>
            </a:r>
          </a:p>
        </p:txBody>
      </p:sp>
      <p:pic>
        <p:nvPicPr>
          <p:cNvPr id="6" name="Content Placeholder 5" descr="Graphical user interface&#10;&#10;Description automatically generated">
            <a:extLst>
              <a:ext uri="{FF2B5EF4-FFF2-40B4-BE49-F238E27FC236}">
                <a16:creationId xmlns:a16="http://schemas.microsoft.com/office/drawing/2014/main" id="{4CCB783F-9776-48BE-B7DA-A39F428236D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43171" y="1498604"/>
            <a:ext cx="6571495" cy="3178683"/>
          </a:xfrm>
        </p:spPr>
      </p:pic>
      <p:sp>
        <p:nvSpPr>
          <p:cNvPr id="4" name="Text Placeholder 3">
            <a:extLst>
              <a:ext uri="{FF2B5EF4-FFF2-40B4-BE49-F238E27FC236}">
                <a16:creationId xmlns:a16="http://schemas.microsoft.com/office/drawing/2014/main" id="{7CC3067A-322C-4621-BAF9-35A06A5C552C}"/>
              </a:ext>
            </a:extLst>
          </p:cNvPr>
          <p:cNvSpPr>
            <a:spLocks noGrp="1"/>
          </p:cNvSpPr>
          <p:nvPr>
            <p:ph type="body" sz="half" idx="2"/>
          </p:nvPr>
        </p:nvSpPr>
        <p:spPr>
          <a:xfrm>
            <a:off x="677334" y="2777069"/>
            <a:ext cx="3854528" cy="3494777"/>
          </a:xfrm>
        </p:spPr>
        <p:txBody>
          <a:bodyPr/>
          <a:lstStyle/>
          <a:p>
            <a:pPr marL="285750" indent="-285750">
              <a:buFont typeface="Wingdings" panose="05000000000000000000" pitchFamily="2" charset="2"/>
              <a:buChar char="Ø"/>
            </a:pPr>
            <a:r>
              <a:rPr lang="en-CA" sz="1600" dirty="0"/>
              <a:t>Provided safety plan supports for community groups hosting fundraisers over the summer</a:t>
            </a:r>
          </a:p>
          <a:p>
            <a:pPr marL="285750" indent="-285750">
              <a:buFont typeface="Wingdings" panose="05000000000000000000" pitchFamily="2" charset="2"/>
              <a:buChar char="Ø"/>
            </a:pPr>
            <a:r>
              <a:rPr lang="en-CA" sz="1600" dirty="0"/>
              <a:t>Worked with recreation departments &amp; Department of Communities, Culture and Heritage to assist with rec re-openings</a:t>
            </a:r>
          </a:p>
          <a:p>
            <a:pPr marL="285750" indent="-285750">
              <a:buFont typeface="Wingdings" panose="05000000000000000000" pitchFamily="2" charset="2"/>
              <a:buChar char="Ø"/>
            </a:pPr>
            <a:r>
              <a:rPr lang="en-CA" sz="1600" dirty="0"/>
              <a:t>Produced </a:t>
            </a:r>
            <a:r>
              <a:rPr lang="en-CA" sz="1600" dirty="0" err="1"/>
              <a:t>SafeGrad</a:t>
            </a:r>
            <a:r>
              <a:rPr lang="en-CA" sz="1600" dirty="0"/>
              <a:t> video for COVID graduations</a:t>
            </a:r>
          </a:p>
          <a:p>
            <a:endParaRPr lang="en-CA" dirty="0"/>
          </a:p>
        </p:txBody>
      </p:sp>
    </p:spTree>
    <p:extLst>
      <p:ext uri="{BB962C8B-B14F-4D97-AF65-F5344CB8AC3E}">
        <p14:creationId xmlns:p14="http://schemas.microsoft.com/office/powerpoint/2010/main" val="1644686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9DDE6-558A-48FC-AF37-8B43CECD591F}"/>
              </a:ext>
            </a:extLst>
          </p:cNvPr>
          <p:cNvSpPr>
            <a:spLocks noGrp="1"/>
          </p:cNvSpPr>
          <p:nvPr>
            <p:ph type="title"/>
          </p:nvPr>
        </p:nvSpPr>
        <p:spPr/>
        <p:txBody>
          <a:bodyPr/>
          <a:lstStyle/>
          <a:p>
            <a:r>
              <a:rPr lang="en-CA" b="1" dirty="0"/>
              <a:t>COVID-19 Response</a:t>
            </a:r>
          </a:p>
        </p:txBody>
      </p:sp>
      <p:pic>
        <p:nvPicPr>
          <p:cNvPr id="6" name="Content Placeholder 5" descr="A picture containing website&#10;&#10;Description automatically generated">
            <a:extLst>
              <a:ext uri="{FF2B5EF4-FFF2-40B4-BE49-F238E27FC236}">
                <a16:creationId xmlns:a16="http://schemas.microsoft.com/office/drawing/2014/main" id="{E04F8792-40FA-4C42-A5BA-25ED3BFB598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77334" y="1570893"/>
            <a:ext cx="6673117" cy="2029317"/>
          </a:xfrm>
        </p:spPr>
      </p:pic>
      <p:pic>
        <p:nvPicPr>
          <p:cNvPr id="8" name="Content Placeholder 7" descr="Graphical user interface, application, Teams&#10;&#10;Description automatically generated">
            <a:extLst>
              <a:ext uri="{FF2B5EF4-FFF2-40B4-BE49-F238E27FC236}">
                <a16:creationId xmlns:a16="http://schemas.microsoft.com/office/drawing/2014/main" id="{5760E4C8-86A0-4743-921D-D76A8DB6A57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868116" y="3705717"/>
            <a:ext cx="6964670" cy="1991588"/>
          </a:xfrm>
        </p:spPr>
      </p:pic>
    </p:spTree>
    <p:extLst>
      <p:ext uri="{BB962C8B-B14F-4D97-AF65-F5344CB8AC3E}">
        <p14:creationId xmlns:p14="http://schemas.microsoft.com/office/powerpoint/2010/main" val="1691570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B3D53-168F-42A3-ADCA-E1E93F6ECC15}"/>
              </a:ext>
            </a:extLst>
          </p:cNvPr>
          <p:cNvSpPr>
            <a:spLocks noGrp="1"/>
          </p:cNvSpPr>
          <p:nvPr>
            <p:ph type="title"/>
          </p:nvPr>
        </p:nvSpPr>
        <p:spPr/>
        <p:txBody>
          <a:bodyPr/>
          <a:lstStyle/>
          <a:p>
            <a:r>
              <a:rPr lang="en-CA" b="1" dirty="0"/>
              <a:t>Beginnings</a:t>
            </a:r>
          </a:p>
        </p:txBody>
      </p:sp>
      <p:sp>
        <p:nvSpPr>
          <p:cNvPr id="3" name="Content Placeholder 2">
            <a:extLst>
              <a:ext uri="{FF2B5EF4-FFF2-40B4-BE49-F238E27FC236}">
                <a16:creationId xmlns:a16="http://schemas.microsoft.com/office/drawing/2014/main" id="{F4024912-3067-4690-8A87-F5580650BFE0}"/>
              </a:ext>
            </a:extLst>
          </p:cNvPr>
          <p:cNvSpPr>
            <a:spLocks noGrp="1"/>
          </p:cNvSpPr>
          <p:nvPr>
            <p:ph idx="1"/>
          </p:nvPr>
        </p:nvSpPr>
        <p:spPr/>
        <p:txBody>
          <a:bodyPr/>
          <a:lstStyle/>
          <a:p>
            <a:pPr>
              <a:buFont typeface="Wingdings" panose="05000000000000000000" pitchFamily="2" charset="2"/>
              <a:buChar char="Ø"/>
            </a:pPr>
            <a:r>
              <a:rPr lang="en-CA" dirty="0"/>
              <a:t>May 6, 2003 the six municipal units with Pictou County signed an Inter-municipal Emergency Service Agreement to establish one municipal emergency management organization for Pictou County</a:t>
            </a:r>
          </a:p>
          <a:p>
            <a:pPr>
              <a:buFont typeface="Wingdings" panose="05000000000000000000" pitchFamily="2" charset="2"/>
              <a:buChar char="Ø"/>
            </a:pPr>
            <a:endParaRPr lang="en-CA" dirty="0"/>
          </a:p>
          <a:p>
            <a:pPr>
              <a:buFont typeface="Wingdings" panose="05000000000000000000" pitchFamily="2" charset="2"/>
              <a:buChar char="Ø"/>
            </a:pPr>
            <a:r>
              <a:rPr lang="en-CA" dirty="0"/>
              <a:t>Created REMO Pictou County and the Pictou County Regional Emergency Response Plan </a:t>
            </a:r>
          </a:p>
          <a:p>
            <a:endParaRPr lang="en-CA" dirty="0"/>
          </a:p>
          <a:p>
            <a:endParaRPr lang="en-CA" dirty="0"/>
          </a:p>
          <a:p>
            <a:endParaRPr lang="en-CA" dirty="0"/>
          </a:p>
        </p:txBody>
      </p:sp>
    </p:spTree>
    <p:extLst>
      <p:ext uri="{BB962C8B-B14F-4D97-AF65-F5344CB8AC3E}">
        <p14:creationId xmlns:p14="http://schemas.microsoft.com/office/powerpoint/2010/main" val="427379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3E4AF-4A06-4167-8574-42F79B17EF06}"/>
              </a:ext>
            </a:extLst>
          </p:cNvPr>
          <p:cNvSpPr>
            <a:spLocks noGrp="1"/>
          </p:cNvSpPr>
          <p:nvPr>
            <p:ph type="title"/>
          </p:nvPr>
        </p:nvSpPr>
        <p:spPr/>
        <p:txBody>
          <a:bodyPr/>
          <a:lstStyle/>
          <a:p>
            <a:r>
              <a:rPr lang="en-CA" b="1" dirty="0"/>
              <a:t>COVID-19 Response</a:t>
            </a:r>
          </a:p>
        </p:txBody>
      </p:sp>
      <p:pic>
        <p:nvPicPr>
          <p:cNvPr id="6" name="Content Placeholder 5" descr="Text, logo&#10;&#10;Description automatically generated">
            <a:extLst>
              <a:ext uri="{FF2B5EF4-FFF2-40B4-BE49-F238E27FC236}">
                <a16:creationId xmlns:a16="http://schemas.microsoft.com/office/drawing/2014/main" id="{1F208B68-7B07-4488-9550-05C09E462F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0913" y="1784932"/>
            <a:ext cx="4513262" cy="2986510"/>
          </a:xfrm>
        </p:spPr>
      </p:pic>
      <p:sp>
        <p:nvSpPr>
          <p:cNvPr id="4" name="Text Placeholder 3">
            <a:extLst>
              <a:ext uri="{FF2B5EF4-FFF2-40B4-BE49-F238E27FC236}">
                <a16:creationId xmlns:a16="http://schemas.microsoft.com/office/drawing/2014/main" id="{CA772F2D-BCED-4D89-A11A-7D24D91ACCB0}"/>
              </a:ext>
            </a:extLst>
          </p:cNvPr>
          <p:cNvSpPr>
            <a:spLocks noGrp="1"/>
          </p:cNvSpPr>
          <p:nvPr>
            <p:ph type="body" sz="half" idx="2"/>
          </p:nvPr>
        </p:nvSpPr>
        <p:spPr/>
        <p:txBody>
          <a:bodyPr>
            <a:normAutofit/>
          </a:bodyPr>
          <a:lstStyle/>
          <a:p>
            <a:pPr marL="285750" indent="-285750">
              <a:buFont typeface="Wingdings" panose="05000000000000000000" pitchFamily="2" charset="2"/>
              <a:buChar char="Ø"/>
            </a:pPr>
            <a:r>
              <a:rPr lang="en-CA" sz="1600" dirty="0"/>
              <a:t>Conducted After Action Review in October 2020</a:t>
            </a:r>
          </a:p>
          <a:p>
            <a:pPr marL="285750" indent="-285750">
              <a:buFont typeface="Wingdings" panose="05000000000000000000" pitchFamily="2" charset="2"/>
              <a:buChar char="Ø"/>
            </a:pPr>
            <a:r>
              <a:rPr lang="en-CA" sz="1600" dirty="0"/>
              <a:t>Incorporated lessons learned into planning for Wave 2</a:t>
            </a:r>
          </a:p>
          <a:p>
            <a:pPr marL="285750" indent="-285750">
              <a:buFont typeface="Wingdings" panose="05000000000000000000" pitchFamily="2" charset="2"/>
              <a:buChar char="Ø"/>
            </a:pPr>
            <a:r>
              <a:rPr lang="en-CA" sz="1600" dirty="0"/>
              <a:t>Activated again for Wave 3, work continues!</a:t>
            </a:r>
          </a:p>
        </p:txBody>
      </p:sp>
    </p:spTree>
    <p:extLst>
      <p:ext uri="{BB962C8B-B14F-4D97-AF65-F5344CB8AC3E}">
        <p14:creationId xmlns:p14="http://schemas.microsoft.com/office/powerpoint/2010/main" val="3419370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1A9C2-70BE-4A2E-A729-9511B54F9710}"/>
              </a:ext>
            </a:extLst>
          </p:cNvPr>
          <p:cNvSpPr>
            <a:spLocks noGrp="1"/>
          </p:cNvSpPr>
          <p:nvPr>
            <p:ph type="title"/>
          </p:nvPr>
        </p:nvSpPr>
        <p:spPr/>
        <p:txBody>
          <a:bodyPr/>
          <a:lstStyle/>
          <a:p>
            <a:r>
              <a:rPr lang="en-CA" b="1" dirty="0"/>
              <a:t>Regional Emergency Response Plan</a:t>
            </a:r>
          </a:p>
        </p:txBody>
      </p:sp>
      <p:sp>
        <p:nvSpPr>
          <p:cNvPr id="3" name="Content Placeholder 2">
            <a:extLst>
              <a:ext uri="{FF2B5EF4-FFF2-40B4-BE49-F238E27FC236}">
                <a16:creationId xmlns:a16="http://schemas.microsoft.com/office/drawing/2014/main" id="{22BA7621-4A9A-413C-B0B8-9625E0AC22AC}"/>
              </a:ext>
            </a:extLst>
          </p:cNvPr>
          <p:cNvSpPr>
            <a:spLocks noGrp="1"/>
          </p:cNvSpPr>
          <p:nvPr>
            <p:ph idx="1"/>
          </p:nvPr>
        </p:nvSpPr>
        <p:spPr/>
        <p:txBody>
          <a:bodyPr/>
          <a:lstStyle/>
          <a:p>
            <a:pPr>
              <a:buFont typeface="Wingdings" panose="05000000000000000000" pitchFamily="2" charset="2"/>
              <a:buChar char="Ø"/>
            </a:pPr>
            <a:r>
              <a:rPr lang="en-CA" dirty="0"/>
              <a:t>Provides integrated organizational structure to promote coordinated municipal emergency planning activities and to provide for an immediate, coordinated and effective response to an emergency situation. </a:t>
            </a:r>
          </a:p>
          <a:p>
            <a:pPr>
              <a:buFont typeface="Wingdings" panose="05000000000000000000" pitchFamily="2" charset="2"/>
              <a:buChar char="Ø"/>
            </a:pPr>
            <a:r>
              <a:rPr lang="en-CA" dirty="0"/>
              <a:t>All-Hazards Plan</a:t>
            </a:r>
          </a:p>
          <a:p>
            <a:pPr>
              <a:buFont typeface="Wingdings" panose="05000000000000000000" pitchFamily="2" charset="2"/>
              <a:buChar char="Ø"/>
            </a:pPr>
            <a:r>
              <a:rPr lang="en-CA" dirty="0"/>
              <a:t>Designates the immediate actions to be taken by elected municipal officials, municipal services, and volunteer agencies to mitigate the effects of a disaster.</a:t>
            </a:r>
          </a:p>
          <a:p>
            <a:pPr>
              <a:buFont typeface="Wingdings" panose="05000000000000000000" pitchFamily="2" charset="2"/>
              <a:buChar char="Ø"/>
            </a:pPr>
            <a:r>
              <a:rPr lang="en-CA" dirty="0"/>
              <a:t>Public safety, protection of property, &amp; protection of the environment</a:t>
            </a:r>
          </a:p>
          <a:p>
            <a:endParaRPr lang="en-CA" dirty="0"/>
          </a:p>
        </p:txBody>
      </p:sp>
    </p:spTree>
    <p:extLst>
      <p:ext uri="{BB962C8B-B14F-4D97-AF65-F5344CB8AC3E}">
        <p14:creationId xmlns:p14="http://schemas.microsoft.com/office/powerpoint/2010/main" val="8993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8345D-6726-4457-BEBF-6C360F3AF4AA}"/>
              </a:ext>
            </a:extLst>
          </p:cNvPr>
          <p:cNvSpPr>
            <a:spLocks noGrp="1"/>
          </p:cNvSpPr>
          <p:nvPr>
            <p:ph type="title"/>
          </p:nvPr>
        </p:nvSpPr>
        <p:spPr/>
        <p:txBody>
          <a:bodyPr/>
          <a:lstStyle/>
          <a:p>
            <a:r>
              <a:rPr lang="en-CA" b="1" dirty="0"/>
              <a:t>Regional Emergency Response Plan</a:t>
            </a:r>
          </a:p>
        </p:txBody>
      </p:sp>
      <p:sp>
        <p:nvSpPr>
          <p:cNvPr id="3" name="Content Placeholder 2">
            <a:extLst>
              <a:ext uri="{FF2B5EF4-FFF2-40B4-BE49-F238E27FC236}">
                <a16:creationId xmlns:a16="http://schemas.microsoft.com/office/drawing/2014/main" id="{F6299F5A-E223-4E57-96DB-DEBA6E456C97}"/>
              </a:ext>
            </a:extLst>
          </p:cNvPr>
          <p:cNvSpPr>
            <a:spLocks noGrp="1"/>
          </p:cNvSpPr>
          <p:nvPr>
            <p:ph idx="1"/>
          </p:nvPr>
        </p:nvSpPr>
        <p:spPr/>
        <p:txBody>
          <a:bodyPr/>
          <a:lstStyle/>
          <a:p>
            <a:pPr>
              <a:buFont typeface="Wingdings" panose="05000000000000000000" pitchFamily="2" charset="2"/>
              <a:buChar char="Ø"/>
            </a:pPr>
            <a:endParaRPr lang="en-CA" dirty="0"/>
          </a:p>
          <a:p>
            <a:pPr>
              <a:buFont typeface="Wingdings" panose="05000000000000000000" pitchFamily="2" charset="2"/>
              <a:buChar char="Ø"/>
            </a:pPr>
            <a:r>
              <a:rPr lang="en-CA" dirty="0"/>
              <a:t>Continued development of contingency plans (forest fires, pandemics, major weather events, etc.)</a:t>
            </a:r>
          </a:p>
          <a:p>
            <a:pPr>
              <a:buFont typeface="Wingdings" panose="05000000000000000000" pitchFamily="2" charset="2"/>
              <a:buChar char="Ø"/>
            </a:pPr>
            <a:endParaRPr lang="en-CA" dirty="0"/>
          </a:p>
          <a:p>
            <a:pPr>
              <a:buFont typeface="Wingdings" panose="05000000000000000000" pitchFamily="2" charset="2"/>
              <a:buChar char="Ø"/>
            </a:pPr>
            <a:r>
              <a:rPr lang="en-CA" dirty="0"/>
              <a:t>Performs regular Hazard Identification and Risk Assessments (HIRA)</a:t>
            </a:r>
          </a:p>
        </p:txBody>
      </p:sp>
    </p:spTree>
    <p:extLst>
      <p:ext uri="{BB962C8B-B14F-4D97-AF65-F5344CB8AC3E}">
        <p14:creationId xmlns:p14="http://schemas.microsoft.com/office/powerpoint/2010/main" val="1560069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227D5-6827-4A88-8F00-12B12329A6CD}"/>
              </a:ext>
            </a:extLst>
          </p:cNvPr>
          <p:cNvSpPr>
            <a:spLocks noGrp="1"/>
          </p:cNvSpPr>
          <p:nvPr>
            <p:ph type="title"/>
          </p:nvPr>
        </p:nvSpPr>
        <p:spPr/>
        <p:txBody>
          <a:bodyPr/>
          <a:lstStyle/>
          <a:p>
            <a:r>
              <a:rPr lang="en-CA" b="1" dirty="0"/>
              <a:t>REMO Planning Committee</a:t>
            </a:r>
          </a:p>
        </p:txBody>
      </p:sp>
      <p:sp>
        <p:nvSpPr>
          <p:cNvPr id="3" name="Content Placeholder 2">
            <a:extLst>
              <a:ext uri="{FF2B5EF4-FFF2-40B4-BE49-F238E27FC236}">
                <a16:creationId xmlns:a16="http://schemas.microsoft.com/office/drawing/2014/main" id="{CC0DDB8E-47AB-48BA-85AF-7CD84B416B8B}"/>
              </a:ext>
            </a:extLst>
          </p:cNvPr>
          <p:cNvSpPr>
            <a:spLocks noGrp="1"/>
          </p:cNvSpPr>
          <p:nvPr>
            <p:ph idx="1"/>
          </p:nvPr>
        </p:nvSpPr>
        <p:spPr>
          <a:xfrm>
            <a:off x="677334" y="1930400"/>
            <a:ext cx="8596668" cy="3880773"/>
          </a:xfrm>
        </p:spPr>
        <p:txBody>
          <a:bodyPr/>
          <a:lstStyle/>
          <a:p>
            <a:pPr>
              <a:buFont typeface="Wingdings" panose="05000000000000000000" pitchFamily="2" charset="2"/>
              <a:buChar char="Ø"/>
            </a:pPr>
            <a:r>
              <a:rPr lang="en-CA" dirty="0"/>
              <a:t>Made up of:</a:t>
            </a:r>
          </a:p>
          <a:p>
            <a:pPr lvl="1">
              <a:buFont typeface="Wingdings" panose="05000000000000000000" pitchFamily="2" charset="2"/>
              <a:buChar char="Ø"/>
            </a:pPr>
            <a:r>
              <a:rPr lang="en-CA" dirty="0"/>
              <a:t>REMO Coordinator and Alternate</a:t>
            </a:r>
          </a:p>
          <a:p>
            <a:pPr lvl="1">
              <a:buFont typeface="Wingdings" panose="05000000000000000000" pitchFamily="2" charset="2"/>
              <a:buChar char="Ø"/>
            </a:pPr>
            <a:r>
              <a:rPr lang="en-CA" dirty="0"/>
              <a:t>Senior municipal administrators (CAOs, Town Clerk, etc.)</a:t>
            </a:r>
          </a:p>
          <a:p>
            <a:pPr lvl="1">
              <a:buFont typeface="Wingdings" panose="05000000000000000000" pitchFamily="2" charset="2"/>
              <a:buChar char="Ø"/>
            </a:pPr>
            <a:r>
              <a:rPr lang="en-CA" dirty="0"/>
              <a:t>Police agency representatives</a:t>
            </a:r>
          </a:p>
          <a:p>
            <a:pPr lvl="1">
              <a:buFont typeface="Wingdings" panose="05000000000000000000" pitchFamily="2" charset="2"/>
              <a:buChar char="Ø"/>
            </a:pPr>
            <a:r>
              <a:rPr lang="en-CA" dirty="0"/>
              <a:t>Fire Department representatives</a:t>
            </a:r>
          </a:p>
          <a:p>
            <a:pPr lvl="1">
              <a:buFont typeface="Wingdings" panose="05000000000000000000" pitchFamily="2" charset="2"/>
              <a:buChar char="Ø"/>
            </a:pPr>
            <a:r>
              <a:rPr lang="en-CA" dirty="0"/>
              <a:t>Public Information officers</a:t>
            </a:r>
          </a:p>
          <a:p>
            <a:pPr lvl="1">
              <a:buFont typeface="Wingdings" panose="05000000000000000000" pitchFamily="2" charset="2"/>
              <a:buChar char="Ø"/>
            </a:pPr>
            <a:r>
              <a:rPr lang="en-CA" dirty="0"/>
              <a:t>Local industry partners</a:t>
            </a:r>
          </a:p>
          <a:p>
            <a:pPr lvl="1">
              <a:buFont typeface="Wingdings" panose="05000000000000000000" pitchFamily="2" charset="2"/>
              <a:buChar char="Ø"/>
            </a:pPr>
            <a:r>
              <a:rPr lang="en-CA" dirty="0"/>
              <a:t>Community groups (Aberdeen Health Foundation, Kids First, etc.) </a:t>
            </a:r>
          </a:p>
          <a:p>
            <a:pPr lvl="1"/>
            <a:endParaRPr lang="en-CA" dirty="0"/>
          </a:p>
        </p:txBody>
      </p:sp>
    </p:spTree>
    <p:extLst>
      <p:ext uri="{BB962C8B-B14F-4D97-AF65-F5344CB8AC3E}">
        <p14:creationId xmlns:p14="http://schemas.microsoft.com/office/powerpoint/2010/main" val="2894357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1FCB7-6D0F-42F6-AE06-0F25977F6A35}"/>
              </a:ext>
            </a:extLst>
          </p:cNvPr>
          <p:cNvSpPr>
            <a:spLocks noGrp="1"/>
          </p:cNvSpPr>
          <p:nvPr>
            <p:ph type="title"/>
          </p:nvPr>
        </p:nvSpPr>
        <p:spPr/>
        <p:txBody>
          <a:bodyPr/>
          <a:lstStyle/>
          <a:p>
            <a:r>
              <a:rPr lang="en-CA" b="1" dirty="0"/>
              <a:t>REMO Planning Committee</a:t>
            </a:r>
          </a:p>
        </p:txBody>
      </p:sp>
      <p:sp>
        <p:nvSpPr>
          <p:cNvPr id="3" name="Content Placeholder 2">
            <a:extLst>
              <a:ext uri="{FF2B5EF4-FFF2-40B4-BE49-F238E27FC236}">
                <a16:creationId xmlns:a16="http://schemas.microsoft.com/office/drawing/2014/main" id="{014A81F0-FD4D-4D06-9315-369082AE5AA1}"/>
              </a:ext>
            </a:extLst>
          </p:cNvPr>
          <p:cNvSpPr>
            <a:spLocks noGrp="1"/>
          </p:cNvSpPr>
          <p:nvPr>
            <p:ph idx="1"/>
          </p:nvPr>
        </p:nvSpPr>
        <p:spPr/>
        <p:txBody>
          <a:bodyPr/>
          <a:lstStyle/>
          <a:p>
            <a:pPr>
              <a:buFont typeface="Wingdings" panose="05000000000000000000" pitchFamily="2" charset="2"/>
              <a:buChar char="Ø"/>
            </a:pPr>
            <a:r>
              <a:rPr lang="en-CA" dirty="0"/>
              <a:t>Helps Coordinator review existing plans, develop new plans, set goals for future projects</a:t>
            </a:r>
          </a:p>
          <a:p>
            <a:pPr>
              <a:buFont typeface="Wingdings" panose="05000000000000000000" pitchFamily="2" charset="2"/>
              <a:buChar char="Ø"/>
            </a:pPr>
            <a:r>
              <a:rPr lang="en-CA" dirty="0"/>
              <a:t>Members could be called in to work in Emergency Coordination Centre (ECC) during an incident </a:t>
            </a:r>
          </a:p>
          <a:p>
            <a:pPr>
              <a:buFont typeface="Wingdings" panose="05000000000000000000" pitchFamily="2" charset="2"/>
              <a:buChar char="Ø"/>
            </a:pPr>
            <a:r>
              <a:rPr lang="en-CA" dirty="0"/>
              <a:t>Committee mandated by by-law to meet minimum 3 times per year, has met monthly for last several years</a:t>
            </a:r>
          </a:p>
          <a:p>
            <a:pPr>
              <a:buFont typeface="Wingdings" panose="05000000000000000000" pitchFamily="2" charset="2"/>
              <a:buChar char="Ø"/>
            </a:pPr>
            <a:r>
              <a:rPr lang="en-CA" dirty="0"/>
              <a:t>Regular meetings likely to resume soon</a:t>
            </a:r>
          </a:p>
        </p:txBody>
      </p:sp>
    </p:spTree>
    <p:extLst>
      <p:ext uri="{BB962C8B-B14F-4D97-AF65-F5344CB8AC3E}">
        <p14:creationId xmlns:p14="http://schemas.microsoft.com/office/powerpoint/2010/main" val="98134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329F6-EC96-4B5A-8365-C94DAB66E215}"/>
              </a:ext>
            </a:extLst>
          </p:cNvPr>
          <p:cNvSpPr>
            <a:spLocks noGrp="1"/>
          </p:cNvSpPr>
          <p:nvPr>
            <p:ph type="title"/>
          </p:nvPr>
        </p:nvSpPr>
        <p:spPr/>
        <p:txBody>
          <a:bodyPr/>
          <a:lstStyle/>
          <a:p>
            <a:r>
              <a:rPr lang="en-CA" b="1" dirty="0"/>
              <a:t>How We Respond</a:t>
            </a:r>
          </a:p>
        </p:txBody>
      </p:sp>
      <p:sp>
        <p:nvSpPr>
          <p:cNvPr id="3" name="Content Placeholder 2">
            <a:extLst>
              <a:ext uri="{FF2B5EF4-FFF2-40B4-BE49-F238E27FC236}">
                <a16:creationId xmlns:a16="http://schemas.microsoft.com/office/drawing/2014/main" id="{872E70B3-7C50-42B9-86FD-2E48B9ED707E}"/>
              </a:ext>
            </a:extLst>
          </p:cNvPr>
          <p:cNvSpPr>
            <a:spLocks noGrp="1"/>
          </p:cNvSpPr>
          <p:nvPr>
            <p:ph idx="1"/>
          </p:nvPr>
        </p:nvSpPr>
        <p:spPr/>
        <p:txBody>
          <a:bodyPr/>
          <a:lstStyle/>
          <a:p>
            <a:pPr marL="0" indent="0">
              <a:buNone/>
            </a:pPr>
            <a:endParaRPr lang="en-CA" dirty="0"/>
          </a:p>
          <a:p>
            <a:pPr>
              <a:buFont typeface="Wingdings" panose="05000000000000000000" pitchFamily="2" charset="2"/>
              <a:buChar char="Ø"/>
            </a:pPr>
            <a:r>
              <a:rPr lang="en-CA" dirty="0"/>
              <a:t>Calls from fire/police/EHS/other agencies to provide support</a:t>
            </a:r>
          </a:p>
          <a:p>
            <a:pPr>
              <a:buFont typeface="Wingdings" panose="05000000000000000000" pitchFamily="2" charset="2"/>
              <a:buChar char="Ø"/>
            </a:pPr>
            <a:r>
              <a:rPr lang="en-CA" dirty="0"/>
              <a:t>May require creation of Incident Management Team</a:t>
            </a:r>
          </a:p>
          <a:p>
            <a:pPr>
              <a:buFont typeface="Wingdings" panose="05000000000000000000" pitchFamily="2" charset="2"/>
              <a:buChar char="Ø"/>
            </a:pPr>
            <a:r>
              <a:rPr lang="en-CA" dirty="0"/>
              <a:t>May require activation of Emergency Coordination Centre (ECC)</a:t>
            </a:r>
          </a:p>
          <a:p>
            <a:pPr>
              <a:buFont typeface="Wingdings" panose="05000000000000000000" pitchFamily="2" charset="2"/>
              <a:buChar char="Ø"/>
            </a:pPr>
            <a:r>
              <a:rPr lang="en-CA" dirty="0"/>
              <a:t>Uses Incident Command System (ICS) to streamline response</a:t>
            </a:r>
          </a:p>
          <a:p>
            <a:pPr>
              <a:buFont typeface="Wingdings" panose="05000000000000000000" pitchFamily="2" charset="2"/>
              <a:buChar char="Ø"/>
            </a:pPr>
            <a:r>
              <a:rPr lang="en-CA" dirty="0"/>
              <a:t>Keeps EMO informed</a:t>
            </a:r>
          </a:p>
        </p:txBody>
      </p:sp>
    </p:spTree>
    <p:extLst>
      <p:ext uri="{BB962C8B-B14F-4D97-AF65-F5344CB8AC3E}">
        <p14:creationId xmlns:p14="http://schemas.microsoft.com/office/powerpoint/2010/main" val="2173060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070C4-C80C-4FC2-8C76-EBD6F94E2DF0}"/>
              </a:ext>
            </a:extLst>
          </p:cNvPr>
          <p:cNvSpPr>
            <a:spLocks noGrp="1"/>
          </p:cNvSpPr>
          <p:nvPr>
            <p:ph type="title"/>
          </p:nvPr>
        </p:nvSpPr>
        <p:spPr/>
        <p:txBody>
          <a:bodyPr/>
          <a:lstStyle/>
          <a:p>
            <a:r>
              <a:rPr lang="en-CA" b="1" dirty="0"/>
              <a:t>Emergency Response Structure</a:t>
            </a:r>
          </a:p>
        </p:txBody>
      </p:sp>
      <p:graphicFrame>
        <p:nvGraphicFramePr>
          <p:cNvPr id="4" name="Content Placeholder 3">
            <a:extLst>
              <a:ext uri="{FF2B5EF4-FFF2-40B4-BE49-F238E27FC236}">
                <a16:creationId xmlns:a16="http://schemas.microsoft.com/office/drawing/2014/main" id="{4FBA206C-8510-4568-AE2D-87DAB7C5256F}"/>
              </a:ext>
            </a:extLst>
          </p:cNvPr>
          <p:cNvGraphicFramePr>
            <a:graphicFrameLocks noGrp="1"/>
          </p:cNvGraphicFramePr>
          <p:nvPr>
            <p:ph idx="1"/>
            <p:extLst>
              <p:ext uri="{D42A27DB-BD31-4B8C-83A1-F6EECF244321}">
                <p14:modId xmlns:p14="http://schemas.microsoft.com/office/powerpoint/2010/main" val="3618197829"/>
              </p:ext>
            </p:extLst>
          </p:nvPr>
        </p:nvGraphicFramePr>
        <p:xfrm>
          <a:off x="0" y="1270000"/>
          <a:ext cx="9371012" cy="4651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Connector 5">
            <a:extLst>
              <a:ext uri="{FF2B5EF4-FFF2-40B4-BE49-F238E27FC236}">
                <a16:creationId xmlns:a16="http://schemas.microsoft.com/office/drawing/2014/main" id="{D171A7B3-C446-4ABB-A022-669089563A50}"/>
              </a:ext>
            </a:extLst>
          </p:cNvPr>
          <p:cNvCxnSpPr>
            <a:cxnSpLocks/>
          </p:cNvCxnSpPr>
          <p:nvPr/>
        </p:nvCxnSpPr>
        <p:spPr>
          <a:xfrm>
            <a:off x="3438525" y="1676400"/>
            <a:ext cx="361950" cy="0"/>
          </a:xfrm>
          <a:prstGeom prst="line">
            <a:avLst/>
          </a:prstGeom>
          <a:ln w="22225">
            <a:solidFill>
              <a:schemeClr val="accent2"/>
            </a:solidFill>
          </a:ln>
          <a:effectLst>
            <a:outerShdw blurRad="50800" dist="50800" dir="5400000" sx="48000" sy="48000" algn="ctr" rotWithShape="0">
              <a:schemeClr val="accent2">
                <a:alpha val="43000"/>
              </a:scheme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6500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60A8B-C661-47FA-8A24-97601BCCA927}"/>
              </a:ext>
            </a:extLst>
          </p:cNvPr>
          <p:cNvSpPr>
            <a:spLocks noGrp="1"/>
          </p:cNvSpPr>
          <p:nvPr>
            <p:ph type="title"/>
          </p:nvPr>
        </p:nvSpPr>
        <p:spPr/>
        <p:txBody>
          <a:bodyPr/>
          <a:lstStyle/>
          <a:p>
            <a:r>
              <a:rPr lang="en-CA" b="1" dirty="0"/>
              <a:t>Emergency Response Structure</a:t>
            </a:r>
            <a:endParaRPr lang="en-CA" dirty="0"/>
          </a:p>
        </p:txBody>
      </p:sp>
      <p:pic>
        <p:nvPicPr>
          <p:cNvPr id="6" name="Content Placeholder 5" descr="A picture containing indoor, floor, area&#10;&#10;Description automatically generated">
            <a:extLst>
              <a:ext uri="{FF2B5EF4-FFF2-40B4-BE49-F238E27FC236}">
                <a16:creationId xmlns:a16="http://schemas.microsoft.com/office/drawing/2014/main" id="{651CF36D-53E9-4E33-BB5B-4CDDF265EC4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252913" y="1204516"/>
            <a:ext cx="5527675" cy="4145756"/>
          </a:xfrm>
        </p:spPr>
      </p:pic>
      <p:sp>
        <p:nvSpPr>
          <p:cNvPr id="4" name="Text Placeholder 3">
            <a:extLst>
              <a:ext uri="{FF2B5EF4-FFF2-40B4-BE49-F238E27FC236}">
                <a16:creationId xmlns:a16="http://schemas.microsoft.com/office/drawing/2014/main" id="{35FBE0D2-FBFF-4BAB-BDEA-951B4965B15A}"/>
              </a:ext>
            </a:extLst>
          </p:cNvPr>
          <p:cNvSpPr>
            <a:spLocks noGrp="1"/>
          </p:cNvSpPr>
          <p:nvPr>
            <p:ph type="body" sz="half" idx="2"/>
          </p:nvPr>
        </p:nvSpPr>
        <p:spPr/>
        <p:txBody>
          <a:bodyPr/>
          <a:lstStyle/>
          <a:p>
            <a:pPr marL="285750" indent="-285750">
              <a:buFont typeface="Wingdings" panose="05000000000000000000" pitchFamily="2" charset="2"/>
              <a:buChar char="Ø"/>
            </a:pPr>
            <a:r>
              <a:rPr lang="en-CA" dirty="0"/>
              <a:t>Emergency Coordination Centre (ECC) in New Glasgow Police Department</a:t>
            </a:r>
          </a:p>
          <a:p>
            <a:pPr marL="285750" indent="-285750">
              <a:buFont typeface="Wingdings" panose="05000000000000000000" pitchFamily="2" charset="2"/>
              <a:buChar char="Ø"/>
            </a:pPr>
            <a:r>
              <a:rPr lang="en-CA" dirty="0"/>
              <a:t>Alternate ECC in Municipality of the County of Pictou building</a:t>
            </a:r>
          </a:p>
          <a:p>
            <a:endParaRPr lang="en-CA" dirty="0"/>
          </a:p>
        </p:txBody>
      </p:sp>
    </p:spTree>
    <p:extLst>
      <p:ext uri="{BB962C8B-B14F-4D97-AF65-F5344CB8AC3E}">
        <p14:creationId xmlns:p14="http://schemas.microsoft.com/office/powerpoint/2010/main" val="87952509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656</Words>
  <Application>Microsoft Office PowerPoint</Application>
  <PresentationFormat>Widescreen</PresentationFormat>
  <Paragraphs>96</Paragraphs>
  <Slides>20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Trebuchet MS</vt:lpstr>
      <vt:lpstr>Wingdings</vt:lpstr>
      <vt:lpstr>Wingdings 3</vt:lpstr>
      <vt:lpstr>Facet</vt:lpstr>
      <vt:lpstr>COVID-19 Response</vt:lpstr>
      <vt:lpstr>Beginnings</vt:lpstr>
      <vt:lpstr>Regional Emergency Response Plan</vt:lpstr>
      <vt:lpstr>Regional Emergency Response Plan</vt:lpstr>
      <vt:lpstr>REMO Planning Committee</vt:lpstr>
      <vt:lpstr>REMO Planning Committee</vt:lpstr>
      <vt:lpstr>How We Respond</vt:lpstr>
      <vt:lpstr>Emergency Response Structure</vt:lpstr>
      <vt:lpstr>Emergency Response Structure</vt:lpstr>
      <vt:lpstr>Recent Projects</vt:lpstr>
      <vt:lpstr>Ongoing Projects</vt:lpstr>
      <vt:lpstr>COVID-19 Response Overview</vt:lpstr>
      <vt:lpstr>Covid-19 Response</vt:lpstr>
      <vt:lpstr>COVID-19 Response</vt:lpstr>
      <vt:lpstr>COVID-19 Response</vt:lpstr>
      <vt:lpstr>COVID-19 Response</vt:lpstr>
      <vt:lpstr>COVID-19 Response</vt:lpstr>
      <vt:lpstr>COVID-19 Response</vt:lpstr>
      <vt:lpstr>COVID-19 Response</vt:lpstr>
      <vt:lpstr>COVID-19 Response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November 10, 2020</dc:title>
  <dc:creator>Jon DeCoste</dc:creator>
  <cp:lastModifiedBy>Jon DeCoste</cp:lastModifiedBy>
  <cp:revision>24</cp:revision>
  <dcterms:created xsi:type="dcterms:W3CDTF">2020-11-08T04:21:29Z</dcterms:created>
  <dcterms:modified xsi:type="dcterms:W3CDTF">2021-05-04T22:57:27Z</dcterms:modified>
</cp:coreProperties>
</file>